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f90ec2d9f6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6a01edc9b94ec1"/>
  </p:sldMasterIdLst>
  <p:sldIdLst>
    <p:sldId xmlns:r="http://schemas.openxmlformats.org/officeDocument/2006/relationships" id="256" r:id="R97cb2ef436f14f3b"/>
    <p:sldId xmlns:r="http://schemas.openxmlformats.org/officeDocument/2006/relationships" id="257" r:id="R39e07161a2464df4"/>
    <p:sldId xmlns:r="http://schemas.openxmlformats.org/officeDocument/2006/relationships" id="258" r:id="R9169ac75d6144afb"/>
    <p:sldId xmlns:r="http://schemas.openxmlformats.org/officeDocument/2006/relationships" id="259" r:id="R3658bdbf9b1e4372"/>
    <p:sldId xmlns:r="http://schemas.openxmlformats.org/officeDocument/2006/relationships" id="260" r:id="R9aa124b169224fad"/>
    <p:sldId xmlns:r="http://schemas.openxmlformats.org/officeDocument/2006/relationships" id="261" r:id="R1f69b0e7534a4dd9"/>
    <p:sldId xmlns:r="http://schemas.openxmlformats.org/officeDocument/2006/relationships" id="262" r:id="R35a6f1841740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a01edc9b94ec1" /><Relationship Type="http://schemas.openxmlformats.org/officeDocument/2006/relationships/slide" Target="/ppt/slides/slide1.xml" Id="R97cb2ef436f14f3b" /><Relationship Type="http://schemas.openxmlformats.org/officeDocument/2006/relationships/slide" Target="/ppt/slides/slide2.xml" Id="R39e07161a2464df4" /><Relationship Type="http://schemas.openxmlformats.org/officeDocument/2006/relationships/slide" Target="/ppt/slides/slide3.xml" Id="R9169ac75d6144afb" /><Relationship Type="http://schemas.openxmlformats.org/officeDocument/2006/relationships/slide" Target="/ppt/slides/slide4.xml" Id="R3658bdbf9b1e4372" /><Relationship Type="http://schemas.openxmlformats.org/officeDocument/2006/relationships/slide" Target="/ppt/slides/slide5.xml" Id="R9aa124b169224fad" /><Relationship Type="http://schemas.openxmlformats.org/officeDocument/2006/relationships/slide" Target="/ppt/slides/slide6.xml" Id="R1f69b0e7534a4dd9" /><Relationship Type="http://schemas.openxmlformats.org/officeDocument/2006/relationships/slide" Target="/ppt/slides/slide7.xml" Id="R35a6f1841740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d0616691a4b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89957760415a" /><Relationship Type="http://schemas.openxmlformats.org/officeDocument/2006/relationships/theme" Target="/ppt/slideMasters/theme/theme1.xml" Id="R97b1c1e419cd43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189957760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cf3c54506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deac1699e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5e17a4353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b9725482249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e507942d54c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0499ba90749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7b9c5f865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MIKAREMA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MIKAREMA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4 417 632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8 468 753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11 035 432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STORVOLL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Vindholmheia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4842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890 117 112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MIKAREMA AS</a:t>
            </a:r>
          </a:p>
        </p:txBody>
      </p:sp>
    </p:spTree>
  </p:cSld>
  <p:clrMapOvr>
    <a:masterClrMapping xmlns:a="http://schemas.openxmlformats.org/drawingml/2006/main"/>
  </p:clrMapOvr>
</p:sld>
</file>