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ca796d6d734d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f0231a05884133"/>
  </p:sldMasterIdLst>
  <p:sldIdLst>
    <p:sldId xmlns:r="http://schemas.openxmlformats.org/officeDocument/2006/relationships" id="256" r:id="Rfd775465f7d04a39"/>
    <p:sldId xmlns:r="http://schemas.openxmlformats.org/officeDocument/2006/relationships" id="257" r:id="R17242e0f031b4cd4"/>
    <p:sldId xmlns:r="http://schemas.openxmlformats.org/officeDocument/2006/relationships" id="258" r:id="Ra2dc62d9d0c34997"/>
    <p:sldId xmlns:r="http://schemas.openxmlformats.org/officeDocument/2006/relationships" id="259" r:id="R6b959173e8b64e19"/>
    <p:sldId xmlns:r="http://schemas.openxmlformats.org/officeDocument/2006/relationships" id="260" r:id="R1186efde55694a15"/>
    <p:sldId xmlns:r="http://schemas.openxmlformats.org/officeDocument/2006/relationships" id="261" r:id="R3c4799297598419e"/>
    <p:sldId xmlns:r="http://schemas.openxmlformats.org/officeDocument/2006/relationships" id="262" r:id="Rf6a58fae8a0949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f0231a05884133" /><Relationship Type="http://schemas.openxmlformats.org/officeDocument/2006/relationships/slide" Target="/ppt/slides/slide1.xml" Id="Rfd775465f7d04a39" /><Relationship Type="http://schemas.openxmlformats.org/officeDocument/2006/relationships/slide" Target="/ppt/slides/slide2.xml" Id="R17242e0f031b4cd4" /><Relationship Type="http://schemas.openxmlformats.org/officeDocument/2006/relationships/slide" Target="/ppt/slides/slide3.xml" Id="Ra2dc62d9d0c34997" /><Relationship Type="http://schemas.openxmlformats.org/officeDocument/2006/relationships/slide" Target="/ppt/slides/slide4.xml" Id="R6b959173e8b64e19" /><Relationship Type="http://schemas.openxmlformats.org/officeDocument/2006/relationships/slide" Target="/ppt/slides/slide5.xml" Id="R1186efde55694a15" /><Relationship Type="http://schemas.openxmlformats.org/officeDocument/2006/relationships/slide" Target="/ppt/slides/slide6.xml" Id="R3c4799297598419e" /><Relationship Type="http://schemas.openxmlformats.org/officeDocument/2006/relationships/slide" Target="/ppt/slides/slide7.xml" Id="Rf6a58fae8a0949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7ae1881b2740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27343117247c9" /><Relationship Type="http://schemas.openxmlformats.org/officeDocument/2006/relationships/theme" Target="/ppt/slideMasters/theme/theme1.xml" Id="R7917b62feb1a4e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c27343117247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9131e0df142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8d7b9d4d749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3993acc9749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a3317857049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2ea0d023441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d5cc7322d4a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ec05214b549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KONTEBØ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KONTEBØ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KONTEBØ INVEST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KONTEBØ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KONTEBØ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KONTEBØ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627 594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9 455 698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9 668 578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KONTEBØ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VOIE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KONTEBØ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Olav Voie, Vindholmen 13C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4841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890 117 082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KONTEBØ INVEST AS</a:t>
            </a:r>
          </a:p>
        </p:txBody>
      </p:sp>
    </p:spTree>
  </p:cSld>
  <p:clrMapOvr>
    <a:masterClrMapping xmlns:a="http://schemas.openxmlformats.org/drawingml/2006/main"/>
  </p:clrMapOvr>
</p:sld>
</file>