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1f9d75525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1c40267ec4a50"/>
  </p:sldMasterIdLst>
  <p:sldIdLst>
    <p:sldId xmlns:r="http://schemas.openxmlformats.org/officeDocument/2006/relationships" id="256" r:id="Rfb29ea19c3fe427c"/>
    <p:sldId xmlns:r="http://schemas.openxmlformats.org/officeDocument/2006/relationships" id="257" r:id="R3882d4093856438e"/>
    <p:sldId xmlns:r="http://schemas.openxmlformats.org/officeDocument/2006/relationships" id="258" r:id="R4c653f28f1ec4a7a"/>
    <p:sldId xmlns:r="http://schemas.openxmlformats.org/officeDocument/2006/relationships" id="259" r:id="Rf7877904619e4b74"/>
    <p:sldId xmlns:r="http://schemas.openxmlformats.org/officeDocument/2006/relationships" id="260" r:id="Rad51812f53d4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1c40267ec4a50" /><Relationship Type="http://schemas.openxmlformats.org/officeDocument/2006/relationships/slide" Target="/ppt/slides/slide1.xml" Id="Rfb29ea19c3fe427c" /><Relationship Type="http://schemas.openxmlformats.org/officeDocument/2006/relationships/slide" Target="/ppt/slides/slide2.xml" Id="R3882d4093856438e" /><Relationship Type="http://schemas.openxmlformats.org/officeDocument/2006/relationships/slide" Target="/ppt/slides/slide3.xml" Id="R4c653f28f1ec4a7a" /><Relationship Type="http://schemas.openxmlformats.org/officeDocument/2006/relationships/slide" Target="/ppt/slides/slide4.xml" Id="Rf7877904619e4b74" /><Relationship Type="http://schemas.openxmlformats.org/officeDocument/2006/relationships/slide" Target="/ppt/slides/slide5.xml" Id="Rad51812f53d4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22cc26a81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40c0914ed4c78" /><Relationship Type="http://schemas.openxmlformats.org/officeDocument/2006/relationships/theme" Target="/ppt/slideMasters/theme/theme1.xml" Id="R7737866f25a0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40c0914ed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1c5cfbf1d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45eeb05a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4e3ed423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67be47bac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016faa5ff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VADHEIM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VADHEIM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VADHEIM INDUSTRIER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VADHEIM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VADHEIM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VADHEIM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890 082 262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VADHEIM INDUSTRIER AS</a:t>
            </a:r>
          </a:p>
        </p:txBody>
      </p:sp>
    </p:spTree>
  </p:cSld>
  <p:clrMapOvr>
    <a:masterClrMapping xmlns:a="http://schemas.openxmlformats.org/drawingml/2006/main"/>
  </p:clrMapOvr>
</p:sld>
</file>