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84f9c309249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5a57bbb054331"/>
  </p:sldMasterIdLst>
  <p:sldIdLst>
    <p:sldId xmlns:r="http://schemas.openxmlformats.org/officeDocument/2006/relationships" id="256" r:id="R40cc67cb6cb84b67"/>
    <p:sldId xmlns:r="http://schemas.openxmlformats.org/officeDocument/2006/relationships" id="257" r:id="Rdd0f26c46a1346da"/>
    <p:sldId xmlns:r="http://schemas.openxmlformats.org/officeDocument/2006/relationships" id="258" r:id="R1f5e99ee9d584467"/>
    <p:sldId xmlns:r="http://schemas.openxmlformats.org/officeDocument/2006/relationships" id="259" r:id="R7963d279d3ae496a"/>
    <p:sldId xmlns:r="http://schemas.openxmlformats.org/officeDocument/2006/relationships" id="260" r:id="R813042836f334c36"/>
    <p:sldId xmlns:r="http://schemas.openxmlformats.org/officeDocument/2006/relationships" id="261" r:id="R1a624d51f7cb45c7"/>
    <p:sldId xmlns:r="http://schemas.openxmlformats.org/officeDocument/2006/relationships" id="262" r:id="R47ecaa49682e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5a57bbb054331" /><Relationship Type="http://schemas.openxmlformats.org/officeDocument/2006/relationships/slide" Target="/ppt/slides/slide1.xml" Id="R40cc67cb6cb84b67" /><Relationship Type="http://schemas.openxmlformats.org/officeDocument/2006/relationships/slide" Target="/ppt/slides/slide2.xml" Id="Rdd0f26c46a1346da" /><Relationship Type="http://schemas.openxmlformats.org/officeDocument/2006/relationships/slide" Target="/ppt/slides/slide3.xml" Id="R1f5e99ee9d584467" /><Relationship Type="http://schemas.openxmlformats.org/officeDocument/2006/relationships/slide" Target="/ppt/slides/slide4.xml" Id="R7963d279d3ae496a" /><Relationship Type="http://schemas.openxmlformats.org/officeDocument/2006/relationships/slide" Target="/ppt/slides/slide5.xml" Id="R813042836f334c36" /><Relationship Type="http://schemas.openxmlformats.org/officeDocument/2006/relationships/slide" Target="/ppt/slides/slide6.xml" Id="R1a624d51f7cb45c7" /><Relationship Type="http://schemas.openxmlformats.org/officeDocument/2006/relationships/slide" Target="/ppt/slides/slide7.xml" Id="R47ecaa49682e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d40eb476e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89bd82f464bf3" /><Relationship Type="http://schemas.openxmlformats.org/officeDocument/2006/relationships/theme" Target="/ppt/slideMasters/theme/theme1.xml" Id="R20ce0ab7a466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89bd82f46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6158d45ed41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4b33f80df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45c6fddf14d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64d23b279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4434104548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f695d50aa44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0f1d32e1b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 BYGG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60 808 296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17 043 311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39 209 745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ARVID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post@bjornstad-bygg.no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bjornstad-bygg.no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890 079 512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BJØRNSTAD BYGG AS</a:t>
            </a:r>
          </a:p>
        </p:txBody>
      </p:sp>
    </p:spTree>
  </p:cSld>
  <p:clrMapOvr>
    <a:masterClrMapping xmlns:a="http://schemas.openxmlformats.org/drawingml/2006/main"/>
  </p:clrMapOvr>
</p:sld>
</file>