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0ca48358f41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1eb40b6bc74aaa"/>
  </p:sldMasterIdLst>
  <p:sldIdLst>
    <p:sldId xmlns:r="http://schemas.openxmlformats.org/officeDocument/2006/relationships" id="256" r:id="R6726883c1c114a12"/>
    <p:sldId xmlns:r="http://schemas.openxmlformats.org/officeDocument/2006/relationships" id="257" r:id="R7ac6350df1b14b91"/>
    <p:sldId xmlns:r="http://schemas.openxmlformats.org/officeDocument/2006/relationships" id="258" r:id="R870911623ebe44c2"/>
    <p:sldId xmlns:r="http://schemas.openxmlformats.org/officeDocument/2006/relationships" id="259" r:id="Rc043e580042f4db9"/>
    <p:sldId xmlns:r="http://schemas.openxmlformats.org/officeDocument/2006/relationships" id="260" r:id="R5fe33a9f0f1a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eb40b6bc74aaa" /><Relationship Type="http://schemas.openxmlformats.org/officeDocument/2006/relationships/slide" Target="/ppt/slides/slide1.xml" Id="R6726883c1c114a12" /><Relationship Type="http://schemas.openxmlformats.org/officeDocument/2006/relationships/slide" Target="/ppt/slides/slide2.xml" Id="R7ac6350df1b14b91" /><Relationship Type="http://schemas.openxmlformats.org/officeDocument/2006/relationships/slide" Target="/ppt/slides/slide3.xml" Id="R870911623ebe44c2" /><Relationship Type="http://schemas.openxmlformats.org/officeDocument/2006/relationships/slide" Target="/ppt/slides/slide4.xml" Id="Rc043e580042f4db9" /><Relationship Type="http://schemas.openxmlformats.org/officeDocument/2006/relationships/slide" Target="/ppt/slides/slide5.xml" Id="R5fe33a9f0f1a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1042773fe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3c519f52a47af" /><Relationship Type="http://schemas.openxmlformats.org/officeDocument/2006/relationships/theme" Target="/ppt/slideMasters/theme/theme1.xml" Id="R2ff892350f2d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3c519f52a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cf741f383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c575482ab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c4318b3f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f873ba907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218476c7f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PANDA CHEMICAL OIL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CHEMICAL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CHEMICAL OIL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CHEMICAL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CHEMICAL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CHEMICAL OIL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890 029 612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CHEMICAL OIL AS</a:t>
            </a:r>
          </a:p>
        </p:txBody>
      </p:sp>
    </p:spTree>
  </p:cSld>
  <p:clrMapOvr>
    <a:masterClrMapping xmlns:a="http://schemas.openxmlformats.org/drawingml/2006/main"/>
  </p:clrMapOvr>
</p:sld>
</file>