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43c2735f7049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e2ebf0c6f445f7"/>
  </p:sldMasterIdLst>
  <p:sldIdLst>
    <p:sldId xmlns:r="http://schemas.openxmlformats.org/officeDocument/2006/relationships" id="256" r:id="Reed6873237c7463e"/>
    <p:sldId xmlns:r="http://schemas.openxmlformats.org/officeDocument/2006/relationships" id="257" r:id="R72596d7f4c4b4ee5"/>
    <p:sldId xmlns:r="http://schemas.openxmlformats.org/officeDocument/2006/relationships" id="258" r:id="R0e586a19ff994806"/>
    <p:sldId xmlns:r="http://schemas.openxmlformats.org/officeDocument/2006/relationships" id="259" r:id="R0da5ed2d5ed94799"/>
    <p:sldId xmlns:r="http://schemas.openxmlformats.org/officeDocument/2006/relationships" id="260" r:id="Rf14493d680ef46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e2ebf0c6f445f7" /><Relationship Type="http://schemas.openxmlformats.org/officeDocument/2006/relationships/slide" Target="/ppt/slides/slide1.xml" Id="Reed6873237c7463e" /><Relationship Type="http://schemas.openxmlformats.org/officeDocument/2006/relationships/slide" Target="/ppt/slides/slide2.xml" Id="R72596d7f4c4b4ee5" /><Relationship Type="http://schemas.openxmlformats.org/officeDocument/2006/relationships/slide" Target="/ppt/slides/slide3.xml" Id="R0e586a19ff994806" /><Relationship Type="http://schemas.openxmlformats.org/officeDocument/2006/relationships/slide" Target="/ppt/slides/slide4.xml" Id="R0da5ed2d5ed94799" /><Relationship Type="http://schemas.openxmlformats.org/officeDocument/2006/relationships/slide" Target="/ppt/slides/slide5.xml" Id="Rf14493d680ef46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fce32556df45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b6d72940d4173" /><Relationship Type="http://schemas.openxmlformats.org/officeDocument/2006/relationships/theme" Target="/ppt/slideMasters/theme/theme1.xml" Id="Re30104e08a6f4d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1b6d72940d41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7b7393a8149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876c8a4e24f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5bcc76a424b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31eac468349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8cec3c92143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ANTON SPORT LILLESTRØM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ANTON SPORT LILLESTRØM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 SPORT LILLESTRØM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ANTON SPORT LILLESTRØM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ANTON SPORT LILLESTRØM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ANTON SPORT LILLESTRØM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890 028 772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ANTON SPORT LILLESTRØM AS</a:t>
            </a:r>
          </a:p>
        </p:txBody>
      </p:sp>
    </p:spTree>
  </p:cSld>
  <p:clrMapOvr>
    <a:masterClrMapping xmlns:a="http://schemas.openxmlformats.org/drawingml/2006/main"/>
  </p:clrMapOvr>
</p:sld>
</file>