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8af19fa2444d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9bff1a5b7d47bc"/>
  </p:sldMasterIdLst>
  <p:sldIdLst>
    <p:sldId xmlns:r="http://schemas.openxmlformats.org/officeDocument/2006/relationships" id="256" r:id="R00cc0726e4b14396"/>
    <p:sldId xmlns:r="http://schemas.openxmlformats.org/officeDocument/2006/relationships" id="257" r:id="R24511333dd14403e"/>
    <p:sldId xmlns:r="http://schemas.openxmlformats.org/officeDocument/2006/relationships" id="258" r:id="R6e86de754cd2421d"/>
    <p:sldId xmlns:r="http://schemas.openxmlformats.org/officeDocument/2006/relationships" id="259" r:id="R0fcd87a27cda4068"/>
    <p:sldId xmlns:r="http://schemas.openxmlformats.org/officeDocument/2006/relationships" id="260" r:id="R742f3df333fd4690"/>
    <p:sldId xmlns:r="http://schemas.openxmlformats.org/officeDocument/2006/relationships" id="261" r:id="R711ab69a69484ddb"/>
    <p:sldId xmlns:r="http://schemas.openxmlformats.org/officeDocument/2006/relationships" id="262" r:id="Rdd1215d0f10146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bff1a5b7d47bc" /><Relationship Type="http://schemas.openxmlformats.org/officeDocument/2006/relationships/slide" Target="/ppt/slides/slide1.xml" Id="R00cc0726e4b14396" /><Relationship Type="http://schemas.openxmlformats.org/officeDocument/2006/relationships/slide" Target="/ppt/slides/slide2.xml" Id="R24511333dd14403e" /><Relationship Type="http://schemas.openxmlformats.org/officeDocument/2006/relationships/slide" Target="/ppt/slides/slide3.xml" Id="R6e86de754cd2421d" /><Relationship Type="http://schemas.openxmlformats.org/officeDocument/2006/relationships/slide" Target="/ppt/slides/slide4.xml" Id="R0fcd87a27cda4068" /><Relationship Type="http://schemas.openxmlformats.org/officeDocument/2006/relationships/slide" Target="/ppt/slides/slide5.xml" Id="R742f3df333fd4690" /><Relationship Type="http://schemas.openxmlformats.org/officeDocument/2006/relationships/slide" Target="/ppt/slides/slide6.xml" Id="R711ab69a69484ddb" /><Relationship Type="http://schemas.openxmlformats.org/officeDocument/2006/relationships/slide" Target="/ppt/slides/slide7.xml" Id="Rdd1215d0f10146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691424b424b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72883514a43fe" /><Relationship Type="http://schemas.openxmlformats.org/officeDocument/2006/relationships/theme" Target="/ppt/slideMasters/theme/theme1.xml" Id="R2f57a7b7223745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72883514a43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d87caca6247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d179d6ec24e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b9f613b8c4c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7fb6053d74c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8301ebedc49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df55db02042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429b714f942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SKJELDAL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SKJELDAL MASKIN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2 925 944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522 264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4 655 313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6 551 942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SKJELDAL HERMANN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Dalavegen 579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5708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890 028 012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SKJELDAL MASKIN AS</a:t>
            </a:r>
          </a:p>
        </p:txBody>
      </p:sp>
    </p:spTree>
  </p:cSld>
  <p:clrMapOvr>
    <a:masterClrMapping xmlns:a="http://schemas.openxmlformats.org/drawingml/2006/main"/>
  </p:clrMapOvr>
</p:sld>
</file>