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2c9ccb25045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d6f80ee5724ed4"/>
  </p:sldMasterIdLst>
  <p:sldIdLst>
    <p:sldId xmlns:r="http://schemas.openxmlformats.org/officeDocument/2006/relationships" id="256" r:id="R927fc18faaa74aa0"/>
    <p:sldId xmlns:r="http://schemas.openxmlformats.org/officeDocument/2006/relationships" id="257" r:id="R3810c510eee04205"/>
    <p:sldId xmlns:r="http://schemas.openxmlformats.org/officeDocument/2006/relationships" id="258" r:id="Rc933467af7ee4603"/>
    <p:sldId xmlns:r="http://schemas.openxmlformats.org/officeDocument/2006/relationships" id="259" r:id="Rcb86f4e7d1a34df0"/>
    <p:sldId xmlns:r="http://schemas.openxmlformats.org/officeDocument/2006/relationships" id="260" r:id="Rbe08f1c42e8a4ee7"/>
    <p:sldId xmlns:r="http://schemas.openxmlformats.org/officeDocument/2006/relationships" id="261" r:id="R4849d07171c7413c"/>
    <p:sldId xmlns:r="http://schemas.openxmlformats.org/officeDocument/2006/relationships" id="262" r:id="Rd60357b66fcb4c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6f80ee5724ed4" /><Relationship Type="http://schemas.openxmlformats.org/officeDocument/2006/relationships/slide" Target="/ppt/slides/slide1.xml" Id="R927fc18faaa74aa0" /><Relationship Type="http://schemas.openxmlformats.org/officeDocument/2006/relationships/slide" Target="/ppt/slides/slide2.xml" Id="R3810c510eee04205" /><Relationship Type="http://schemas.openxmlformats.org/officeDocument/2006/relationships/slide" Target="/ppt/slides/slide3.xml" Id="Rc933467af7ee4603" /><Relationship Type="http://schemas.openxmlformats.org/officeDocument/2006/relationships/slide" Target="/ppt/slides/slide4.xml" Id="Rcb86f4e7d1a34df0" /><Relationship Type="http://schemas.openxmlformats.org/officeDocument/2006/relationships/slide" Target="/ppt/slides/slide5.xml" Id="Rbe08f1c42e8a4ee7" /><Relationship Type="http://schemas.openxmlformats.org/officeDocument/2006/relationships/slide" Target="/ppt/slides/slide6.xml" Id="R4849d07171c7413c" /><Relationship Type="http://schemas.openxmlformats.org/officeDocument/2006/relationships/slide" Target="/ppt/slides/slide7.xml" Id="Rd60357b66fcb4c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bb14042bb849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7ec888e104ffd" /><Relationship Type="http://schemas.openxmlformats.org/officeDocument/2006/relationships/theme" Target="/ppt/slideMasters/theme/theme1.xml" Id="R5290ea10b0a841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a7ec888e104f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1140d37e64d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7ad0e6c7148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f91455f174d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41a8c877041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028d72f614e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009b741d846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c4670a72c4c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METALLCO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METALLCO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METALLCO BERGEN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METALLCO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METALLCO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METALLCO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88 491 367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20 036 923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16 593 503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17 693 421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44 125 936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METALLCO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METALLCO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METALLCO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Fleslandsvegen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34 17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889 976 322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METALLCO BERGEN AS</a:t>
            </a:r>
          </a:p>
        </p:txBody>
      </p:sp>
    </p:spTree>
  </p:cSld>
  <p:clrMapOvr>
    <a:masterClrMapping xmlns:a="http://schemas.openxmlformats.org/drawingml/2006/main"/>
  </p:clrMapOvr>
</p:sld>
</file>