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7c7d0fafec41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3c5c6e6198494c"/>
  </p:sldMasterIdLst>
  <p:sldIdLst>
    <p:sldId xmlns:r="http://schemas.openxmlformats.org/officeDocument/2006/relationships" id="256" r:id="Ra9ffbd613b5a438e"/>
    <p:sldId xmlns:r="http://schemas.openxmlformats.org/officeDocument/2006/relationships" id="257" r:id="Rb93b03bc55bb4307"/>
    <p:sldId xmlns:r="http://schemas.openxmlformats.org/officeDocument/2006/relationships" id="258" r:id="Rad06497047724ca6"/>
    <p:sldId xmlns:r="http://schemas.openxmlformats.org/officeDocument/2006/relationships" id="259" r:id="R8db93e62d0944cf0"/>
    <p:sldId xmlns:r="http://schemas.openxmlformats.org/officeDocument/2006/relationships" id="260" r:id="R9a6be41aa3c5497f"/>
    <p:sldId xmlns:r="http://schemas.openxmlformats.org/officeDocument/2006/relationships" id="261" r:id="Rd2e3a9350e6e40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3c5c6e6198494c" /><Relationship Type="http://schemas.openxmlformats.org/officeDocument/2006/relationships/slide" Target="/ppt/slides/slide1.xml" Id="Ra9ffbd613b5a438e" /><Relationship Type="http://schemas.openxmlformats.org/officeDocument/2006/relationships/slide" Target="/ppt/slides/slide2.xml" Id="Rb93b03bc55bb4307" /><Relationship Type="http://schemas.openxmlformats.org/officeDocument/2006/relationships/slide" Target="/ppt/slides/slide3.xml" Id="Rad06497047724ca6" /><Relationship Type="http://schemas.openxmlformats.org/officeDocument/2006/relationships/slide" Target="/ppt/slides/slide4.xml" Id="R8db93e62d0944cf0" /><Relationship Type="http://schemas.openxmlformats.org/officeDocument/2006/relationships/slide" Target="/ppt/slides/slide5.xml" Id="R9a6be41aa3c5497f" /><Relationship Type="http://schemas.openxmlformats.org/officeDocument/2006/relationships/slide" Target="/ppt/slides/slide6.xml" Id="Rd2e3a9350e6e40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58cc0488b345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6805df53ca4b7c" /><Relationship Type="http://schemas.openxmlformats.org/officeDocument/2006/relationships/theme" Target="/ppt/slideMasters/theme/theme1.xml" Id="R60839f3ecddc460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a6805df53ca4b7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ef9a0c0f9e4d6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30b1a5e7847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72a4db6de44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2df41f5d0649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cd93fb454944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fe21be57946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SICO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SICO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SICO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SICO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SICO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SICO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3 710 901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3 722 256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SICO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889 974 702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SICO INVEST AS</a:t>
            </a:r>
          </a:p>
        </p:txBody>
      </p:sp>
    </p:spTree>
  </p:cSld>
  <p:clrMapOvr>
    <a:masterClrMapping xmlns:a="http://schemas.openxmlformats.org/drawingml/2006/main"/>
  </p:clrMapOvr>
</p:sld>
</file>