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23db95c4e43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06bd4c24a84046"/>
  </p:sldMasterIdLst>
  <p:sldIdLst>
    <p:sldId xmlns:r="http://schemas.openxmlformats.org/officeDocument/2006/relationships" id="256" r:id="R5402ea1970534291"/>
    <p:sldId xmlns:r="http://schemas.openxmlformats.org/officeDocument/2006/relationships" id="257" r:id="R230df56b523c4152"/>
    <p:sldId xmlns:r="http://schemas.openxmlformats.org/officeDocument/2006/relationships" id="258" r:id="R74048d32801c4e7b"/>
    <p:sldId xmlns:r="http://schemas.openxmlformats.org/officeDocument/2006/relationships" id="259" r:id="Re596e63144f448c3"/>
    <p:sldId xmlns:r="http://schemas.openxmlformats.org/officeDocument/2006/relationships" id="260" r:id="R780211ffd7724e08"/>
    <p:sldId xmlns:r="http://schemas.openxmlformats.org/officeDocument/2006/relationships" id="261" r:id="Ra57b2937d88046d5"/>
    <p:sldId xmlns:r="http://schemas.openxmlformats.org/officeDocument/2006/relationships" id="262" r:id="R8dbc4610524540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6bd4c24a84046" /><Relationship Type="http://schemas.openxmlformats.org/officeDocument/2006/relationships/slide" Target="/ppt/slides/slide1.xml" Id="R5402ea1970534291" /><Relationship Type="http://schemas.openxmlformats.org/officeDocument/2006/relationships/slide" Target="/ppt/slides/slide2.xml" Id="R230df56b523c4152" /><Relationship Type="http://schemas.openxmlformats.org/officeDocument/2006/relationships/slide" Target="/ppt/slides/slide3.xml" Id="R74048d32801c4e7b" /><Relationship Type="http://schemas.openxmlformats.org/officeDocument/2006/relationships/slide" Target="/ppt/slides/slide4.xml" Id="Re596e63144f448c3" /><Relationship Type="http://schemas.openxmlformats.org/officeDocument/2006/relationships/slide" Target="/ppt/slides/slide5.xml" Id="R780211ffd7724e08" /><Relationship Type="http://schemas.openxmlformats.org/officeDocument/2006/relationships/slide" Target="/ppt/slides/slide6.xml" Id="Ra57b2937d88046d5" /><Relationship Type="http://schemas.openxmlformats.org/officeDocument/2006/relationships/slide" Target="/ppt/slides/slide7.xml" Id="R8dbc4610524540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a4bee3eed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45e5cc7c948de" /><Relationship Type="http://schemas.openxmlformats.org/officeDocument/2006/relationships/theme" Target="/ppt/slideMasters/theme/theme1.xml" Id="Rea3b07014def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945e5cc7c9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a3449601241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02b24d77e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8e0459432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ca79c4c5a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58eef639a48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cb56b259a49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6be6d99c84c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ULTRA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ULTRA INVESTMENT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1 109 515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11 754 234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16 032 635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STIG NORDBY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889 805 552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INVESTMENT AS</a:t>
            </a:r>
          </a:p>
        </p:txBody>
      </p:sp>
    </p:spTree>
  </p:cSld>
  <p:clrMapOvr>
    <a:masterClrMapping xmlns:a="http://schemas.openxmlformats.org/drawingml/2006/main"/>
  </p:clrMapOvr>
</p:sld>
</file>