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4151da48a549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8eedc37c824426"/>
  </p:sldMasterIdLst>
  <p:sldIdLst>
    <p:sldId xmlns:r="http://schemas.openxmlformats.org/officeDocument/2006/relationships" id="256" r:id="R7ed3206f4e584f38"/>
    <p:sldId xmlns:r="http://schemas.openxmlformats.org/officeDocument/2006/relationships" id="257" r:id="Rc3d42b2030a84002"/>
    <p:sldId xmlns:r="http://schemas.openxmlformats.org/officeDocument/2006/relationships" id="258" r:id="Raf37b5ef7a944359"/>
    <p:sldId xmlns:r="http://schemas.openxmlformats.org/officeDocument/2006/relationships" id="259" r:id="R7867a04ddcb6406b"/>
    <p:sldId xmlns:r="http://schemas.openxmlformats.org/officeDocument/2006/relationships" id="260" r:id="Rd2269e68350e4864"/>
    <p:sldId xmlns:r="http://schemas.openxmlformats.org/officeDocument/2006/relationships" id="261" r:id="R7df0b5a283b848c7"/>
    <p:sldId xmlns:r="http://schemas.openxmlformats.org/officeDocument/2006/relationships" id="262" r:id="R4b43ea65d28b4e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8eedc37c824426" /><Relationship Type="http://schemas.openxmlformats.org/officeDocument/2006/relationships/slide" Target="/ppt/slides/slide1.xml" Id="R7ed3206f4e584f38" /><Relationship Type="http://schemas.openxmlformats.org/officeDocument/2006/relationships/slide" Target="/ppt/slides/slide2.xml" Id="Rc3d42b2030a84002" /><Relationship Type="http://schemas.openxmlformats.org/officeDocument/2006/relationships/slide" Target="/ppt/slides/slide3.xml" Id="Raf37b5ef7a944359" /><Relationship Type="http://schemas.openxmlformats.org/officeDocument/2006/relationships/slide" Target="/ppt/slides/slide4.xml" Id="R7867a04ddcb6406b" /><Relationship Type="http://schemas.openxmlformats.org/officeDocument/2006/relationships/slide" Target="/ppt/slides/slide5.xml" Id="Rd2269e68350e4864" /><Relationship Type="http://schemas.openxmlformats.org/officeDocument/2006/relationships/slide" Target="/ppt/slides/slide6.xml" Id="R7df0b5a283b848c7" /><Relationship Type="http://schemas.openxmlformats.org/officeDocument/2006/relationships/slide" Target="/ppt/slides/slide7.xml" Id="R4b43ea65d28b4e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6d67c130824e8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b904144314cad" /><Relationship Type="http://schemas.openxmlformats.org/officeDocument/2006/relationships/theme" Target="/ppt/slideMasters/theme/theme1.xml" Id="R38b4429e2f364f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4b904144314c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d73d21e8a04c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8f87159d8142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351dafc354d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d82c21b8fd4e5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6171f9e07743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944bfa95b45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f6bd6c590481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RUNE'S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RUNE'S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RUNE'S MASKIN AS ble etablert [år] og holder til i Uggdal.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RUNE'S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RUNE'S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RUNE'S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6 367 851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−319 083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−404 907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−2 373 000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3 561 615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RUNE'S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HILLESVIK  –  89,1 %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HILLESVIK  –  7,3 %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HILLESVIK  –  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RUNE'S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5685 Uggdal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889 765 852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RUNE'S MASKIN AS</a:t>
            </a:r>
          </a:p>
        </p:txBody>
      </p:sp>
    </p:spTree>
  </p:cSld>
  <p:clrMapOvr>
    <a:masterClrMapping xmlns:a="http://schemas.openxmlformats.org/drawingml/2006/main"/>
  </p:clrMapOvr>
</p:sld>
</file>