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e384f48d4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6f45d9ab144db"/>
  </p:sldMasterIdLst>
  <p:sldIdLst>
    <p:sldId xmlns:r="http://schemas.openxmlformats.org/officeDocument/2006/relationships" id="256" r:id="Rd5673183c2fe4b48"/>
    <p:sldId xmlns:r="http://schemas.openxmlformats.org/officeDocument/2006/relationships" id="257" r:id="Re35a7e6384524902"/>
    <p:sldId xmlns:r="http://schemas.openxmlformats.org/officeDocument/2006/relationships" id="258" r:id="R0ad9158c8f624fbc"/>
    <p:sldId xmlns:r="http://schemas.openxmlformats.org/officeDocument/2006/relationships" id="259" r:id="R00d1ba30b5b941ab"/>
    <p:sldId xmlns:r="http://schemas.openxmlformats.org/officeDocument/2006/relationships" id="260" r:id="R0bd878d5bb2d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6f45d9ab144db" /><Relationship Type="http://schemas.openxmlformats.org/officeDocument/2006/relationships/slide" Target="/ppt/slides/slide1.xml" Id="Rd5673183c2fe4b48" /><Relationship Type="http://schemas.openxmlformats.org/officeDocument/2006/relationships/slide" Target="/ppt/slides/slide2.xml" Id="Re35a7e6384524902" /><Relationship Type="http://schemas.openxmlformats.org/officeDocument/2006/relationships/slide" Target="/ppt/slides/slide3.xml" Id="R0ad9158c8f624fbc" /><Relationship Type="http://schemas.openxmlformats.org/officeDocument/2006/relationships/slide" Target="/ppt/slides/slide4.xml" Id="R00d1ba30b5b941ab" /><Relationship Type="http://schemas.openxmlformats.org/officeDocument/2006/relationships/slide" Target="/ppt/slides/slide5.xml" Id="R0bd878d5bb2d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a3c3746154a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f38b7036b43d1" /><Relationship Type="http://schemas.openxmlformats.org/officeDocument/2006/relationships/theme" Target="/ppt/slideMasters/theme/theme1.xml" Id="Rb23bd768c54c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f38b7036b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8a22e8efd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be2cd4ae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558c397cb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ca5a3841e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409d92169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MAPLETREE STUDIOS EUROPE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MAPLETREE STUDIOS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MAPLETREE STUDIOS EUROPE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MAPLETREE STUDIOS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MAPLETREE STUDIOS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MAPLETREE STUDIOS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889 753 382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MAPLETREE STUDIOS EUROPE AS</a:t>
            </a:r>
          </a:p>
        </p:txBody>
      </p:sp>
    </p:spTree>
  </p:cSld>
  <p:clrMapOvr>
    <a:masterClrMapping xmlns:a="http://schemas.openxmlformats.org/drawingml/2006/main"/>
  </p:clrMapOvr>
</p:sld>
</file>