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c31982562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ff640e09c42e4"/>
  </p:sldMasterIdLst>
  <p:sldIdLst>
    <p:sldId xmlns:r="http://schemas.openxmlformats.org/officeDocument/2006/relationships" id="256" r:id="Ra61d9849eeac45b5"/>
    <p:sldId xmlns:r="http://schemas.openxmlformats.org/officeDocument/2006/relationships" id="257" r:id="R45334a00946c4606"/>
    <p:sldId xmlns:r="http://schemas.openxmlformats.org/officeDocument/2006/relationships" id="258" r:id="R2eb31da56f694881"/>
    <p:sldId xmlns:r="http://schemas.openxmlformats.org/officeDocument/2006/relationships" id="259" r:id="Rea37b142aaec4797"/>
    <p:sldId xmlns:r="http://schemas.openxmlformats.org/officeDocument/2006/relationships" id="260" r:id="R387b12fcbe184127"/>
    <p:sldId xmlns:r="http://schemas.openxmlformats.org/officeDocument/2006/relationships" id="261" r:id="R86687509acca40ce"/>
    <p:sldId xmlns:r="http://schemas.openxmlformats.org/officeDocument/2006/relationships" id="262" r:id="Rf87f76824b70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ff640e09c42e4" /><Relationship Type="http://schemas.openxmlformats.org/officeDocument/2006/relationships/slide" Target="/ppt/slides/slide1.xml" Id="Ra61d9849eeac45b5" /><Relationship Type="http://schemas.openxmlformats.org/officeDocument/2006/relationships/slide" Target="/ppt/slides/slide2.xml" Id="R45334a00946c4606" /><Relationship Type="http://schemas.openxmlformats.org/officeDocument/2006/relationships/slide" Target="/ppt/slides/slide3.xml" Id="R2eb31da56f694881" /><Relationship Type="http://schemas.openxmlformats.org/officeDocument/2006/relationships/slide" Target="/ppt/slides/slide4.xml" Id="Rea37b142aaec4797" /><Relationship Type="http://schemas.openxmlformats.org/officeDocument/2006/relationships/slide" Target="/ppt/slides/slide5.xml" Id="R387b12fcbe184127" /><Relationship Type="http://schemas.openxmlformats.org/officeDocument/2006/relationships/slide" Target="/ppt/slides/slide6.xml" Id="R86687509acca40ce" /><Relationship Type="http://schemas.openxmlformats.org/officeDocument/2006/relationships/slide" Target="/ppt/slides/slide7.xml" Id="Rf87f76824b70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d142d0e50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1014c06b4b92" /><Relationship Type="http://schemas.openxmlformats.org/officeDocument/2006/relationships/theme" Target="/ppt/slideMasters/theme/theme1.xml" Id="R9394c0cb8caf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81014c06b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9fe40999e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435c602b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504c802a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ac64e927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553073e71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240ba621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8fc1f8b7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STUBBEN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STUBBEN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5 189 297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SUNDLING LENA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SUNDLING NILS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Værftsgata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38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nils.sundling@runway.ee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STUBBEN HOLDING AS</a:t>
            </a:r>
          </a:p>
        </p:txBody>
      </p:sp>
    </p:spTree>
  </p:cSld>
  <p:clrMapOvr>
    <a:masterClrMapping xmlns:a="http://schemas.openxmlformats.org/drawingml/2006/main"/>
  </p:clrMapOvr>
</p:sld>
</file>