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e29e3a1784c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526cbf478c4655"/>
  </p:sldMasterIdLst>
  <p:sldIdLst>
    <p:sldId xmlns:r="http://schemas.openxmlformats.org/officeDocument/2006/relationships" id="256" r:id="R420accd6ec5545ad"/>
    <p:sldId xmlns:r="http://schemas.openxmlformats.org/officeDocument/2006/relationships" id="257" r:id="R0d3115b97edc4d1d"/>
    <p:sldId xmlns:r="http://schemas.openxmlformats.org/officeDocument/2006/relationships" id="258" r:id="Rac53f91df35b4955"/>
    <p:sldId xmlns:r="http://schemas.openxmlformats.org/officeDocument/2006/relationships" id="259" r:id="R38746166dec44ea8"/>
    <p:sldId xmlns:r="http://schemas.openxmlformats.org/officeDocument/2006/relationships" id="260" r:id="R59ff9101132c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26cbf478c4655" /><Relationship Type="http://schemas.openxmlformats.org/officeDocument/2006/relationships/slide" Target="/ppt/slides/slide1.xml" Id="R420accd6ec5545ad" /><Relationship Type="http://schemas.openxmlformats.org/officeDocument/2006/relationships/slide" Target="/ppt/slides/slide2.xml" Id="R0d3115b97edc4d1d" /><Relationship Type="http://schemas.openxmlformats.org/officeDocument/2006/relationships/slide" Target="/ppt/slides/slide3.xml" Id="Rac53f91df35b4955" /><Relationship Type="http://schemas.openxmlformats.org/officeDocument/2006/relationships/slide" Target="/ppt/slides/slide4.xml" Id="R38746166dec44ea8" /><Relationship Type="http://schemas.openxmlformats.org/officeDocument/2006/relationships/slide" Target="/ppt/slides/slide5.xml" Id="R59ff9101132c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a25331c8640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230a7e377482e" /><Relationship Type="http://schemas.openxmlformats.org/officeDocument/2006/relationships/theme" Target="/ppt/slideMasters/theme/theme1.xml" Id="R49a8b84ac75c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d230a7e377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57baa35bc4d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cd90be502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d23f866fe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c28bd4d66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61ab3c4b8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ABELNES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ABELNES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ABELNES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ABELNES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ABELNES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ABELNES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889 667 982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ABELNES BÅTSERVICE AS</a:t>
            </a:r>
          </a:p>
        </p:txBody>
      </p:sp>
    </p:spTree>
  </p:cSld>
  <p:clrMapOvr>
    <a:masterClrMapping xmlns:a="http://schemas.openxmlformats.org/drawingml/2006/main"/>
  </p:clrMapOvr>
</p:sld>
</file>