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f4ee302e44c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d1b64ee384748"/>
  </p:sldMasterIdLst>
  <p:sldIdLst>
    <p:sldId xmlns:r="http://schemas.openxmlformats.org/officeDocument/2006/relationships" id="256" r:id="R4126e42338b440f2"/>
    <p:sldId xmlns:r="http://schemas.openxmlformats.org/officeDocument/2006/relationships" id="257" r:id="Rc7019748a82149f9"/>
    <p:sldId xmlns:r="http://schemas.openxmlformats.org/officeDocument/2006/relationships" id="258" r:id="R7d79b710c7524369"/>
    <p:sldId xmlns:r="http://schemas.openxmlformats.org/officeDocument/2006/relationships" id="259" r:id="R01398d54d74f4fe6"/>
    <p:sldId xmlns:r="http://schemas.openxmlformats.org/officeDocument/2006/relationships" id="260" r:id="Rfbc039187456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d1b64ee384748" /><Relationship Type="http://schemas.openxmlformats.org/officeDocument/2006/relationships/slide" Target="/ppt/slides/slide1.xml" Id="R4126e42338b440f2" /><Relationship Type="http://schemas.openxmlformats.org/officeDocument/2006/relationships/slide" Target="/ppt/slides/slide2.xml" Id="Rc7019748a82149f9" /><Relationship Type="http://schemas.openxmlformats.org/officeDocument/2006/relationships/slide" Target="/ppt/slides/slide3.xml" Id="R7d79b710c7524369" /><Relationship Type="http://schemas.openxmlformats.org/officeDocument/2006/relationships/slide" Target="/ppt/slides/slide4.xml" Id="R01398d54d74f4fe6" /><Relationship Type="http://schemas.openxmlformats.org/officeDocument/2006/relationships/slide" Target="/ppt/slides/slide5.xml" Id="Rfbc039187456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21c42dfad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4798bb4534844" /><Relationship Type="http://schemas.openxmlformats.org/officeDocument/2006/relationships/theme" Target="/ppt/slideMasters/theme/theme1.xml" Id="R9e8a47ed07a4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4798bb45348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a97918e56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42be4185e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cfa70c2f3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4463338804a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86bd46a95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VEBJØRN RYGGETANGEN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VEBJØRN RYGGETANGEN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RYGGETANGEN MASKIN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VEBJØRN RYGGETANGEN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VEBJØRN RYGGETANGEN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VEBJØRN RYGGETANGEN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Eikeliveien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3072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vebjryg@online.no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889 643 692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VEBJØRN RYGGETANGEN MASKIN</a:t>
            </a:r>
          </a:p>
        </p:txBody>
      </p:sp>
    </p:spTree>
  </p:cSld>
  <p:clrMapOvr>
    <a:masterClrMapping xmlns:a="http://schemas.openxmlformats.org/drawingml/2006/main"/>
  </p:clrMapOvr>
</p:sld>
</file>