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bba551feb747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44bc8b8e7476d"/>
  </p:sldMasterIdLst>
  <p:sldIdLst>
    <p:sldId xmlns:r="http://schemas.openxmlformats.org/officeDocument/2006/relationships" id="256" r:id="R2e67f7f07cd14b44"/>
    <p:sldId xmlns:r="http://schemas.openxmlformats.org/officeDocument/2006/relationships" id="257" r:id="R097abdcc1f1d490a"/>
    <p:sldId xmlns:r="http://schemas.openxmlformats.org/officeDocument/2006/relationships" id="258" r:id="Rbf13f6ea568c4a62"/>
    <p:sldId xmlns:r="http://schemas.openxmlformats.org/officeDocument/2006/relationships" id="259" r:id="R475c6958b4b84f67"/>
    <p:sldId xmlns:r="http://schemas.openxmlformats.org/officeDocument/2006/relationships" id="260" r:id="R4b0e48cd357f4f87"/>
    <p:sldId xmlns:r="http://schemas.openxmlformats.org/officeDocument/2006/relationships" id="261" r:id="Rd7316447752b466f"/>
    <p:sldId xmlns:r="http://schemas.openxmlformats.org/officeDocument/2006/relationships" id="262" r:id="R0b3155d7a69e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44bc8b8e7476d" /><Relationship Type="http://schemas.openxmlformats.org/officeDocument/2006/relationships/slide" Target="/ppt/slides/slide1.xml" Id="R2e67f7f07cd14b44" /><Relationship Type="http://schemas.openxmlformats.org/officeDocument/2006/relationships/slide" Target="/ppt/slides/slide2.xml" Id="R097abdcc1f1d490a" /><Relationship Type="http://schemas.openxmlformats.org/officeDocument/2006/relationships/slide" Target="/ppt/slides/slide3.xml" Id="Rbf13f6ea568c4a62" /><Relationship Type="http://schemas.openxmlformats.org/officeDocument/2006/relationships/slide" Target="/ppt/slides/slide4.xml" Id="R475c6958b4b84f67" /><Relationship Type="http://schemas.openxmlformats.org/officeDocument/2006/relationships/slide" Target="/ppt/slides/slide5.xml" Id="R4b0e48cd357f4f87" /><Relationship Type="http://schemas.openxmlformats.org/officeDocument/2006/relationships/slide" Target="/ppt/slides/slide6.xml" Id="Rd7316447752b466f" /><Relationship Type="http://schemas.openxmlformats.org/officeDocument/2006/relationships/slide" Target="/ppt/slides/slide7.xml" Id="R0b3155d7a69e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237351ae7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8f977347e4145" /><Relationship Type="http://schemas.openxmlformats.org/officeDocument/2006/relationships/theme" Target="/ppt/slideMasters/theme/theme1.xml" Id="R44f4494c474242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8f977347e41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9bd8ff64c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4c4d85278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2ea3bc8eb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365e6bff241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741f0fe58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fcce4031e4b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4cec0610b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NEXTOR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3 388 757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14 163 919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16 258 045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UTGÅRD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55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tor.utgard@online.no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889 582 162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