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89faf9a91ad435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a0b403264074934"/>
  </p:sldMasterIdLst>
  <p:sldIdLst>
    <p:sldId xmlns:r="http://schemas.openxmlformats.org/officeDocument/2006/relationships" id="256" r:id="Rb81b2098e3754187"/>
    <p:sldId xmlns:r="http://schemas.openxmlformats.org/officeDocument/2006/relationships" id="257" r:id="R25878e986f0a4d31"/>
    <p:sldId xmlns:r="http://schemas.openxmlformats.org/officeDocument/2006/relationships" id="258" r:id="R571a3abc829f462b"/>
    <p:sldId xmlns:r="http://schemas.openxmlformats.org/officeDocument/2006/relationships" id="259" r:id="Rcb4e6f9d528b4434"/>
    <p:sldId xmlns:r="http://schemas.openxmlformats.org/officeDocument/2006/relationships" id="260" r:id="Reefbd780d2724af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0b403264074934" /><Relationship Type="http://schemas.openxmlformats.org/officeDocument/2006/relationships/slide" Target="/ppt/slides/slide1.xml" Id="Rb81b2098e3754187" /><Relationship Type="http://schemas.openxmlformats.org/officeDocument/2006/relationships/slide" Target="/ppt/slides/slide2.xml" Id="R25878e986f0a4d31" /><Relationship Type="http://schemas.openxmlformats.org/officeDocument/2006/relationships/slide" Target="/ppt/slides/slide3.xml" Id="R571a3abc829f462b" /><Relationship Type="http://schemas.openxmlformats.org/officeDocument/2006/relationships/slide" Target="/ppt/slides/slide4.xml" Id="Rcb4e6f9d528b4434" /><Relationship Type="http://schemas.openxmlformats.org/officeDocument/2006/relationships/slide" Target="/ppt/slides/slide5.xml" Id="Reefbd780d2724af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a83079497e4d9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ec1df5585549d9" /><Relationship Type="http://schemas.openxmlformats.org/officeDocument/2006/relationships/theme" Target="/ppt/slideMasters/theme/theme1.xml" Id="Rbfd73605ed664ff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dec1df5585549d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cd8af0feb341e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f2d72ce3ce428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4c84be5b214ad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54f637b16041f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f4a8cd7064465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FLISESPIKKERIET Knut Rygg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FLISESPIKKERIET Knut Rygg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FLISESPIKKERIET Knut Rygg ble etablert [år] og holder til i Rong.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FLISESPIKKERIET Knut Rygg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FLISESPIKKERIET Knut Rygg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FLISESPIKKERIET Knut Rygg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Reppen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5337 Rong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889 568 372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FLISESPIKKERIET Knut Rygg</a:t>
            </a:r>
          </a:p>
        </p:txBody>
      </p:sp>
    </p:spTree>
  </p:cSld>
  <p:clrMapOvr>
    <a:masterClrMapping xmlns:a="http://schemas.openxmlformats.org/drawingml/2006/main"/>
  </p:clrMapOvr>
</p:sld>
</file>