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db06043ef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c97e5523243a6"/>
  </p:sldMasterIdLst>
  <p:sldIdLst>
    <p:sldId xmlns:r="http://schemas.openxmlformats.org/officeDocument/2006/relationships" id="256" r:id="R1ba91fa8dbc548c1"/>
    <p:sldId xmlns:r="http://schemas.openxmlformats.org/officeDocument/2006/relationships" id="257" r:id="Raabe819fbae343ee"/>
    <p:sldId xmlns:r="http://schemas.openxmlformats.org/officeDocument/2006/relationships" id="258" r:id="Rc83c86372eef456d"/>
    <p:sldId xmlns:r="http://schemas.openxmlformats.org/officeDocument/2006/relationships" id="259" r:id="Re65435c308a84a12"/>
    <p:sldId xmlns:r="http://schemas.openxmlformats.org/officeDocument/2006/relationships" id="260" r:id="R184af61052fe4e3b"/>
    <p:sldId xmlns:r="http://schemas.openxmlformats.org/officeDocument/2006/relationships" id="261" r:id="R5b81ef5f024f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c97e5523243a6" /><Relationship Type="http://schemas.openxmlformats.org/officeDocument/2006/relationships/slide" Target="/ppt/slides/slide1.xml" Id="R1ba91fa8dbc548c1" /><Relationship Type="http://schemas.openxmlformats.org/officeDocument/2006/relationships/slide" Target="/ppt/slides/slide2.xml" Id="Raabe819fbae343ee" /><Relationship Type="http://schemas.openxmlformats.org/officeDocument/2006/relationships/slide" Target="/ppt/slides/slide3.xml" Id="Rc83c86372eef456d" /><Relationship Type="http://schemas.openxmlformats.org/officeDocument/2006/relationships/slide" Target="/ppt/slides/slide4.xml" Id="Re65435c308a84a12" /><Relationship Type="http://schemas.openxmlformats.org/officeDocument/2006/relationships/slide" Target="/ppt/slides/slide5.xml" Id="R184af61052fe4e3b" /><Relationship Type="http://schemas.openxmlformats.org/officeDocument/2006/relationships/slide" Target="/ppt/slides/slide6.xml" Id="R5b81ef5f024f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b3a3d8a50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069f951174ccd" /><Relationship Type="http://schemas.openxmlformats.org/officeDocument/2006/relationships/theme" Target="/ppt/slideMasters/theme/theme1.xml" Id="R0777d67abbc3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0069f951174c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b073c9b8f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9300836054b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993a7aa82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6a1f290cc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f92e61b2a43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6ac97782e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MASKIN ENTREPRENØR ROGER NÆRUM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ENTREPRENØR ROGER NÆRUM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 ENTREPRENØR ROGER NÆRUM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ENTREPRENØR ROGER NÆRUM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ENTREPRENØR ROGER NÆRUM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ENTREPRENØR ROGER NÆRUM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NÆRUM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ENTREPRENØR ROGER NÆRUM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Voldsvegen 759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3739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roger@menas.no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889 568 232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ENTREPRENØR ROGER NÆRUM AS</a:t>
            </a:r>
          </a:p>
        </p:txBody>
      </p:sp>
    </p:spTree>
  </p:cSld>
  <p:clrMapOvr>
    <a:masterClrMapping xmlns:a="http://schemas.openxmlformats.org/drawingml/2006/main"/>
  </p:clrMapOvr>
</p:sld>
</file>