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ab4d31bb1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14d02db94c4f7f"/>
  </p:sldMasterIdLst>
  <p:sldIdLst>
    <p:sldId xmlns:r="http://schemas.openxmlformats.org/officeDocument/2006/relationships" id="256" r:id="R4bd72bbc245f48c9"/>
    <p:sldId xmlns:r="http://schemas.openxmlformats.org/officeDocument/2006/relationships" id="257" r:id="Rd94ce692941a4165"/>
    <p:sldId xmlns:r="http://schemas.openxmlformats.org/officeDocument/2006/relationships" id="258" r:id="R399c32170bd94ea7"/>
    <p:sldId xmlns:r="http://schemas.openxmlformats.org/officeDocument/2006/relationships" id="259" r:id="Rc1e28f07dd6240b0"/>
    <p:sldId xmlns:r="http://schemas.openxmlformats.org/officeDocument/2006/relationships" id="260" r:id="R0fbf70a25d5f4eed"/>
    <p:sldId xmlns:r="http://schemas.openxmlformats.org/officeDocument/2006/relationships" id="261" r:id="R5f6a9065b6864b92"/>
    <p:sldId xmlns:r="http://schemas.openxmlformats.org/officeDocument/2006/relationships" id="262" r:id="Rec69d83e5f1246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4d02db94c4f7f" /><Relationship Type="http://schemas.openxmlformats.org/officeDocument/2006/relationships/slide" Target="/ppt/slides/slide1.xml" Id="R4bd72bbc245f48c9" /><Relationship Type="http://schemas.openxmlformats.org/officeDocument/2006/relationships/slide" Target="/ppt/slides/slide2.xml" Id="Rd94ce692941a4165" /><Relationship Type="http://schemas.openxmlformats.org/officeDocument/2006/relationships/slide" Target="/ppt/slides/slide3.xml" Id="R399c32170bd94ea7" /><Relationship Type="http://schemas.openxmlformats.org/officeDocument/2006/relationships/slide" Target="/ppt/slides/slide4.xml" Id="Rc1e28f07dd6240b0" /><Relationship Type="http://schemas.openxmlformats.org/officeDocument/2006/relationships/slide" Target="/ppt/slides/slide5.xml" Id="R0fbf70a25d5f4eed" /><Relationship Type="http://schemas.openxmlformats.org/officeDocument/2006/relationships/slide" Target="/ppt/slides/slide6.xml" Id="R5f6a9065b6864b92" /><Relationship Type="http://schemas.openxmlformats.org/officeDocument/2006/relationships/slide" Target="/ppt/slides/slide7.xml" Id="Rec69d83e5f1246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43b31761e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4f3cc4ca94738" /><Relationship Type="http://schemas.openxmlformats.org/officeDocument/2006/relationships/theme" Target="/ppt/slideMasters/theme/theme1.xml" Id="R606f75e0270843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c4f3cc4ca947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c26bb9b7541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5c5db5aa445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a6f1030ef44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0c20008a141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f405310be48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c6a82d64b48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63c2f357449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AIR-TECH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AIR-TECH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17 200 725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362 509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6 827 079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 KAY OVE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BJØRKVOLD RUNE WILLARD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OMK HOLDING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889 558 652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