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856516416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bdf6bd4654d28"/>
  </p:sldMasterIdLst>
  <p:sldIdLst>
    <p:sldId xmlns:r="http://schemas.openxmlformats.org/officeDocument/2006/relationships" id="256" r:id="R064899ff6ca243ea"/>
    <p:sldId xmlns:r="http://schemas.openxmlformats.org/officeDocument/2006/relationships" id="257" r:id="R0a356f1535b94f01"/>
    <p:sldId xmlns:r="http://schemas.openxmlformats.org/officeDocument/2006/relationships" id="258" r:id="R6d37b9098de44aea"/>
    <p:sldId xmlns:r="http://schemas.openxmlformats.org/officeDocument/2006/relationships" id="259" r:id="R62346d8781624e19"/>
    <p:sldId xmlns:r="http://schemas.openxmlformats.org/officeDocument/2006/relationships" id="260" r:id="R2a9066bf4634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bdf6bd4654d28" /><Relationship Type="http://schemas.openxmlformats.org/officeDocument/2006/relationships/slide" Target="/ppt/slides/slide1.xml" Id="R064899ff6ca243ea" /><Relationship Type="http://schemas.openxmlformats.org/officeDocument/2006/relationships/slide" Target="/ppt/slides/slide2.xml" Id="R0a356f1535b94f01" /><Relationship Type="http://schemas.openxmlformats.org/officeDocument/2006/relationships/slide" Target="/ppt/slides/slide3.xml" Id="R6d37b9098de44aea" /><Relationship Type="http://schemas.openxmlformats.org/officeDocument/2006/relationships/slide" Target="/ppt/slides/slide4.xml" Id="R62346d8781624e19" /><Relationship Type="http://schemas.openxmlformats.org/officeDocument/2006/relationships/slide" Target="/ppt/slides/slide5.xml" Id="R2a9066bf4634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1abb062fc44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06ec34b0a4114" /><Relationship Type="http://schemas.openxmlformats.org/officeDocument/2006/relationships/theme" Target="/ppt/slideMasters/theme/theme1.xml" Id="R10d03f13f5e54b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06ec34b0a41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dc171dd5049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2e9cc014347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92aa1b233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7af1733a341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315d25dc945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STILNESTANGEN SYD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STILNESTANGEN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STILNESTANGEN SYD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STILNESTANGEN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STILNESTANGEN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STILNESTANGEN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889 557 702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STILNESTANGEN SYD AS</a:t>
            </a:r>
          </a:p>
        </p:txBody>
      </p:sp>
    </p:spTree>
  </p:cSld>
  <p:clrMapOvr>
    <a:masterClrMapping xmlns:a="http://schemas.openxmlformats.org/drawingml/2006/main"/>
  </p:clrMapOvr>
</p:sld>
</file>