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3edd2cd8ca41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47e0e912b24ad6"/>
  </p:sldMasterIdLst>
  <p:sldIdLst>
    <p:sldId xmlns:r="http://schemas.openxmlformats.org/officeDocument/2006/relationships" id="256" r:id="Rffffd66994594ace"/>
    <p:sldId xmlns:r="http://schemas.openxmlformats.org/officeDocument/2006/relationships" id="257" r:id="Ra8618a7a8d46441a"/>
    <p:sldId xmlns:r="http://schemas.openxmlformats.org/officeDocument/2006/relationships" id="258" r:id="R04694e41725e4040"/>
    <p:sldId xmlns:r="http://schemas.openxmlformats.org/officeDocument/2006/relationships" id="259" r:id="R215b23a286044d48"/>
    <p:sldId xmlns:r="http://schemas.openxmlformats.org/officeDocument/2006/relationships" id="260" r:id="R5192c89a17834a36"/>
    <p:sldId xmlns:r="http://schemas.openxmlformats.org/officeDocument/2006/relationships" id="261" r:id="R766839db1e2542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47e0e912b24ad6" /><Relationship Type="http://schemas.openxmlformats.org/officeDocument/2006/relationships/slide" Target="/ppt/slides/slide1.xml" Id="Rffffd66994594ace" /><Relationship Type="http://schemas.openxmlformats.org/officeDocument/2006/relationships/slide" Target="/ppt/slides/slide2.xml" Id="Ra8618a7a8d46441a" /><Relationship Type="http://schemas.openxmlformats.org/officeDocument/2006/relationships/slide" Target="/ppt/slides/slide3.xml" Id="R04694e41725e4040" /><Relationship Type="http://schemas.openxmlformats.org/officeDocument/2006/relationships/slide" Target="/ppt/slides/slide4.xml" Id="R215b23a286044d48" /><Relationship Type="http://schemas.openxmlformats.org/officeDocument/2006/relationships/slide" Target="/ppt/slides/slide5.xml" Id="R5192c89a17834a36" /><Relationship Type="http://schemas.openxmlformats.org/officeDocument/2006/relationships/slide" Target="/ppt/slides/slide6.xml" Id="R766839db1e2542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c43496262d4e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42d17e1234bed" /><Relationship Type="http://schemas.openxmlformats.org/officeDocument/2006/relationships/theme" Target="/ppt/slideMasters/theme/theme1.xml" Id="R8098a77a8d704c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e42d17e1234b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b48a546ea44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02c238bbb348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2357bfe5b49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fc22aed8548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c8282d1c44b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1dbcfe0604a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IBIDIUM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IBIDIUM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IBIDIUM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IBIDIUM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IBIDIUM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IBIDIUM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3 351 864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−235 976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2 542 896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4 192 782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13 099 568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IBIDIUM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889 553 022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IBIDIUM AS</a:t>
            </a:r>
          </a:p>
        </p:txBody>
      </p:sp>
    </p:spTree>
  </p:cSld>
  <p:clrMapOvr>
    <a:masterClrMapping xmlns:a="http://schemas.openxmlformats.org/drawingml/2006/main"/>
  </p:clrMapOvr>
</p:sld>
</file>