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e8d21b68a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8e094688144010"/>
  </p:sldMasterIdLst>
  <p:sldIdLst>
    <p:sldId xmlns:r="http://schemas.openxmlformats.org/officeDocument/2006/relationships" id="256" r:id="R020907ad67084119"/>
    <p:sldId xmlns:r="http://schemas.openxmlformats.org/officeDocument/2006/relationships" id="257" r:id="R24dd576f151245c4"/>
    <p:sldId xmlns:r="http://schemas.openxmlformats.org/officeDocument/2006/relationships" id="258" r:id="R9cb46556643f422c"/>
    <p:sldId xmlns:r="http://schemas.openxmlformats.org/officeDocument/2006/relationships" id="259" r:id="R08af4c6faf2c4f2e"/>
    <p:sldId xmlns:r="http://schemas.openxmlformats.org/officeDocument/2006/relationships" id="260" r:id="R151a8f6d4ab146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e094688144010" /><Relationship Type="http://schemas.openxmlformats.org/officeDocument/2006/relationships/slide" Target="/ppt/slides/slide1.xml" Id="R020907ad67084119" /><Relationship Type="http://schemas.openxmlformats.org/officeDocument/2006/relationships/slide" Target="/ppt/slides/slide2.xml" Id="R24dd576f151245c4" /><Relationship Type="http://schemas.openxmlformats.org/officeDocument/2006/relationships/slide" Target="/ppt/slides/slide3.xml" Id="R9cb46556643f422c" /><Relationship Type="http://schemas.openxmlformats.org/officeDocument/2006/relationships/slide" Target="/ppt/slides/slide4.xml" Id="R08af4c6faf2c4f2e" /><Relationship Type="http://schemas.openxmlformats.org/officeDocument/2006/relationships/slide" Target="/ppt/slides/slide5.xml" Id="R151a8f6d4ab146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c7ddc1bb2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853f9e4b1430e" /><Relationship Type="http://schemas.openxmlformats.org/officeDocument/2006/relationships/theme" Target="/ppt/slideMasters/theme/theme1.xml" Id="Rd19265e2add749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5853f9e4b1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5741070a5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8b0bd6713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c5d0547f54c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cec2c317642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706bd3ae6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HANNISDAL PRODUKTER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HANNISDAL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HANNISDAL PRODUKTER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HANNISDAL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HANNISDAL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HANNISDAL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889 549 092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HANNISDAL PRODUKTER AS</a:t>
            </a:r>
          </a:p>
        </p:txBody>
      </p:sp>
    </p:spTree>
  </p:cSld>
  <p:clrMapOvr>
    <a:masterClrMapping xmlns:a="http://schemas.openxmlformats.org/drawingml/2006/main"/>
  </p:clrMapOvr>
</p:sld>
</file>