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908926612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4ee48ddd384ea8"/>
  </p:sldMasterIdLst>
  <p:sldIdLst>
    <p:sldId xmlns:r="http://schemas.openxmlformats.org/officeDocument/2006/relationships" id="256" r:id="Ra2518370b0774083"/>
    <p:sldId xmlns:r="http://schemas.openxmlformats.org/officeDocument/2006/relationships" id="257" r:id="Rd5e6619bdb184479"/>
    <p:sldId xmlns:r="http://schemas.openxmlformats.org/officeDocument/2006/relationships" id="258" r:id="R9c0aaaf3845f4a4e"/>
    <p:sldId xmlns:r="http://schemas.openxmlformats.org/officeDocument/2006/relationships" id="259" r:id="R6e1f5cf1330f4009"/>
    <p:sldId xmlns:r="http://schemas.openxmlformats.org/officeDocument/2006/relationships" id="260" r:id="R633fe7dcf089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ee48ddd384ea8" /><Relationship Type="http://schemas.openxmlformats.org/officeDocument/2006/relationships/slide" Target="/ppt/slides/slide1.xml" Id="Ra2518370b0774083" /><Relationship Type="http://schemas.openxmlformats.org/officeDocument/2006/relationships/slide" Target="/ppt/slides/slide2.xml" Id="Rd5e6619bdb184479" /><Relationship Type="http://schemas.openxmlformats.org/officeDocument/2006/relationships/slide" Target="/ppt/slides/slide3.xml" Id="R9c0aaaf3845f4a4e" /><Relationship Type="http://schemas.openxmlformats.org/officeDocument/2006/relationships/slide" Target="/ppt/slides/slide4.xml" Id="R6e1f5cf1330f4009" /><Relationship Type="http://schemas.openxmlformats.org/officeDocument/2006/relationships/slide" Target="/ppt/slides/slide5.xml" Id="R633fe7dcf089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2acb25de0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e841f5166443b" /><Relationship Type="http://schemas.openxmlformats.org/officeDocument/2006/relationships/theme" Target="/ppt/slideMasters/theme/theme1.xml" Id="R3fbd93271566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e841f5166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0e1ff94c3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d6443c6f7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ede0b3288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a23d0bb6b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6b328d40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DYVI CABLE SHIP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DYVI CABLE 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 CABLE SHIP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DYVI CABLE 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DYVI CABLE 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DYVI CABLE 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889 544 082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DYVI CABLE SHIP AS</a:t>
            </a:r>
          </a:p>
        </p:txBody>
      </p:sp>
    </p:spTree>
  </p:cSld>
  <p:clrMapOvr>
    <a:masterClrMapping xmlns:a="http://schemas.openxmlformats.org/drawingml/2006/main"/>
  </p:clrMapOvr>
</p:sld>
</file>