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5ce6096cec46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6def03990046e6"/>
  </p:sldMasterIdLst>
  <p:sldIdLst>
    <p:sldId xmlns:r="http://schemas.openxmlformats.org/officeDocument/2006/relationships" id="256" r:id="Rdc354446e77b4605"/>
    <p:sldId xmlns:r="http://schemas.openxmlformats.org/officeDocument/2006/relationships" id="257" r:id="R8a1f63a414bf43b8"/>
    <p:sldId xmlns:r="http://schemas.openxmlformats.org/officeDocument/2006/relationships" id="258" r:id="R6eb07c45a78a4267"/>
    <p:sldId xmlns:r="http://schemas.openxmlformats.org/officeDocument/2006/relationships" id="259" r:id="R0c12dd08baf448c0"/>
    <p:sldId xmlns:r="http://schemas.openxmlformats.org/officeDocument/2006/relationships" id="260" r:id="R54fc94f7ca0246c5"/>
    <p:sldId xmlns:r="http://schemas.openxmlformats.org/officeDocument/2006/relationships" id="261" r:id="R3439f766bd824471"/>
    <p:sldId xmlns:r="http://schemas.openxmlformats.org/officeDocument/2006/relationships" id="262" r:id="R66ca6e4a6bc146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6def03990046e6" /><Relationship Type="http://schemas.openxmlformats.org/officeDocument/2006/relationships/slide" Target="/ppt/slides/slide1.xml" Id="Rdc354446e77b4605" /><Relationship Type="http://schemas.openxmlformats.org/officeDocument/2006/relationships/slide" Target="/ppt/slides/slide2.xml" Id="R8a1f63a414bf43b8" /><Relationship Type="http://schemas.openxmlformats.org/officeDocument/2006/relationships/slide" Target="/ppt/slides/slide3.xml" Id="R6eb07c45a78a4267" /><Relationship Type="http://schemas.openxmlformats.org/officeDocument/2006/relationships/slide" Target="/ppt/slides/slide4.xml" Id="R0c12dd08baf448c0" /><Relationship Type="http://schemas.openxmlformats.org/officeDocument/2006/relationships/slide" Target="/ppt/slides/slide5.xml" Id="R54fc94f7ca0246c5" /><Relationship Type="http://schemas.openxmlformats.org/officeDocument/2006/relationships/slide" Target="/ppt/slides/slide6.xml" Id="R3439f766bd824471" /><Relationship Type="http://schemas.openxmlformats.org/officeDocument/2006/relationships/slide" Target="/ppt/slides/slide7.xml" Id="R66ca6e4a6bc146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8222beefa644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6da930609f4152" /><Relationship Type="http://schemas.openxmlformats.org/officeDocument/2006/relationships/theme" Target="/ppt/slideMasters/theme/theme1.xml" Id="R298f7a6e05a841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6da930609f41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82699d4ab64d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b126c2720445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35f7426e1a4e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d97cd644bf4d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41a6d49aea4d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7ab9a3d8da4b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678837399b44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BLIKRAÅNA KRAFTVERK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BLIKRAÅNA KRAFTVERK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BLIKRAÅNA KRAFTVERK AS ble etablert [år] og holder til i Øvre Vats.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BLIKRAÅNA KRAFTVERK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BLIKRAÅNA KRAFTVERK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BLIKRAÅNA KRAFTVERK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621 863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150 242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163 096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2 228 934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2 330 489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BLIKRAÅNA KRAFTVERK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BLIKRA JOSEF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KALSTVEIT ÅSMUND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SKJOLD ODDNY S 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BLIKRAÅNA KRAFTVERK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5576 Øvre Vats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889 506 822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BLIKRAÅNA KRAFTVERK AS</a:t>
            </a:r>
          </a:p>
        </p:txBody>
      </p:sp>
    </p:spTree>
  </p:cSld>
  <p:clrMapOvr>
    <a:masterClrMapping xmlns:a="http://schemas.openxmlformats.org/drawingml/2006/main"/>
  </p:clrMapOvr>
</p:sld>
</file>