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e3381196cc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0d5c5a6cc74751"/>
  </p:sldMasterIdLst>
  <p:sldIdLst>
    <p:sldId xmlns:r="http://schemas.openxmlformats.org/officeDocument/2006/relationships" id="256" r:id="R612357202af64708"/>
    <p:sldId xmlns:r="http://schemas.openxmlformats.org/officeDocument/2006/relationships" id="257" r:id="Raa2b08bfc4b64452"/>
    <p:sldId xmlns:r="http://schemas.openxmlformats.org/officeDocument/2006/relationships" id="258" r:id="R01a0eea256af48b5"/>
    <p:sldId xmlns:r="http://schemas.openxmlformats.org/officeDocument/2006/relationships" id="259" r:id="R29c62e2ad262455e"/>
    <p:sldId xmlns:r="http://schemas.openxmlformats.org/officeDocument/2006/relationships" id="260" r:id="R6792a9348c7f4587"/>
    <p:sldId xmlns:r="http://schemas.openxmlformats.org/officeDocument/2006/relationships" id="261" r:id="R086b1de719c94877"/>
    <p:sldId xmlns:r="http://schemas.openxmlformats.org/officeDocument/2006/relationships" id="262" r:id="R439b7d41c07f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0d5c5a6cc74751" /><Relationship Type="http://schemas.openxmlformats.org/officeDocument/2006/relationships/slide" Target="/ppt/slides/slide1.xml" Id="R612357202af64708" /><Relationship Type="http://schemas.openxmlformats.org/officeDocument/2006/relationships/slide" Target="/ppt/slides/slide2.xml" Id="Raa2b08bfc4b64452" /><Relationship Type="http://schemas.openxmlformats.org/officeDocument/2006/relationships/slide" Target="/ppt/slides/slide3.xml" Id="R01a0eea256af48b5" /><Relationship Type="http://schemas.openxmlformats.org/officeDocument/2006/relationships/slide" Target="/ppt/slides/slide4.xml" Id="R29c62e2ad262455e" /><Relationship Type="http://schemas.openxmlformats.org/officeDocument/2006/relationships/slide" Target="/ppt/slides/slide5.xml" Id="R6792a9348c7f4587" /><Relationship Type="http://schemas.openxmlformats.org/officeDocument/2006/relationships/slide" Target="/ppt/slides/slide6.xml" Id="R086b1de719c94877" /><Relationship Type="http://schemas.openxmlformats.org/officeDocument/2006/relationships/slide" Target="/ppt/slides/slide7.xml" Id="R439b7d41c07f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b9ca6ce5d46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9886282b749ef" /><Relationship Type="http://schemas.openxmlformats.org/officeDocument/2006/relationships/theme" Target="/ppt/slideMasters/theme/theme1.xml" Id="R1d704a50be1b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9886282b749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6cdd73d0148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36fd78860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54789491344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92c3d169c49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52351b3044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9e5158f6a4f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d0d83aa42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URBANIA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URBANIA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−1 152 565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−2 898 273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20 569 093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101 469 315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URBANIA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Hovfaret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andreas@urbania.no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889 459 662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URBANIA EIENDOM AS</a:t>
            </a:r>
          </a:p>
        </p:txBody>
      </p:sp>
    </p:spTree>
  </p:cSld>
  <p:clrMapOvr>
    <a:masterClrMapping xmlns:a="http://schemas.openxmlformats.org/drawingml/2006/main"/>
  </p:clrMapOvr>
</p:sld>
</file>