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0bc1e62a9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38d05aaca420b"/>
  </p:sldMasterIdLst>
  <p:sldIdLst>
    <p:sldId xmlns:r="http://schemas.openxmlformats.org/officeDocument/2006/relationships" id="256" r:id="Rf3f89f9ccf014f86"/>
    <p:sldId xmlns:r="http://schemas.openxmlformats.org/officeDocument/2006/relationships" id="257" r:id="R331a86bb8573493e"/>
    <p:sldId xmlns:r="http://schemas.openxmlformats.org/officeDocument/2006/relationships" id="258" r:id="Re451286c6e98410a"/>
    <p:sldId xmlns:r="http://schemas.openxmlformats.org/officeDocument/2006/relationships" id="259" r:id="Rd34d3fc0bcb84b1a"/>
    <p:sldId xmlns:r="http://schemas.openxmlformats.org/officeDocument/2006/relationships" id="260" r:id="R1ebc9ae929fa446a"/>
    <p:sldId xmlns:r="http://schemas.openxmlformats.org/officeDocument/2006/relationships" id="261" r:id="R06657031160443f7"/>
    <p:sldId xmlns:r="http://schemas.openxmlformats.org/officeDocument/2006/relationships" id="262" r:id="R1ea5a91a752245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38d05aaca420b" /><Relationship Type="http://schemas.openxmlformats.org/officeDocument/2006/relationships/slide" Target="/ppt/slides/slide1.xml" Id="Rf3f89f9ccf014f86" /><Relationship Type="http://schemas.openxmlformats.org/officeDocument/2006/relationships/slide" Target="/ppt/slides/slide2.xml" Id="R331a86bb8573493e" /><Relationship Type="http://schemas.openxmlformats.org/officeDocument/2006/relationships/slide" Target="/ppt/slides/slide3.xml" Id="Re451286c6e98410a" /><Relationship Type="http://schemas.openxmlformats.org/officeDocument/2006/relationships/slide" Target="/ppt/slides/slide4.xml" Id="Rd34d3fc0bcb84b1a" /><Relationship Type="http://schemas.openxmlformats.org/officeDocument/2006/relationships/slide" Target="/ppt/slides/slide5.xml" Id="R1ebc9ae929fa446a" /><Relationship Type="http://schemas.openxmlformats.org/officeDocument/2006/relationships/slide" Target="/ppt/slides/slide6.xml" Id="R06657031160443f7" /><Relationship Type="http://schemas.openxmlformats.org/officeDocument/2006/relationships/slide" Target="/ppt/slides/slide7.xml" Id="R1ea5a91a752245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2b9087cb044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10147014049ff" /><Relationship Type="http://schemas.openxmlformats.org/officeDocument/2006/relationships/theme" Target="/ppt/slideMasters/theme/theme1.xml" Id="R812f79fd3e9a4d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101470140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4dd129964b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bc7f70817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cd1cec4cd4c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761471bf4c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6d8143f5a40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474acbae942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f8ea271b3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URBANIA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URBANIA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−1 152 565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−2 898 273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20 569 093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101 469 315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andreas@urbania.no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889 459 662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