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f3d0ae499e40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7738472a854d20"/>
  </p:sldMasterIdLst>
  <p:sldIdLst>
    <p:sldId xmlns:r="http://schemas.openxmlformats.org/officeDocument/2006/relationships" id="256" r:id="Rf3533ab625314280"/>
    <p:sldId xmlns:r="http://schemas.openxmlformats.org/officeDocument/2006/relationships" id="257" r:id="R0d0f29585eee41bb"/>
    <p:sldId xmlns:r="http://schemas.openxmlformats.org/officeDocument/2006/relationships" id="258" r:id="R2210a87d0a4540e8"/>
    <p:sldId xmlns:r="http://schemas.openxmlformats.org/officeDocument/2006/relationships" id="259" r:id="R3908977f97b04126"/>
    <p:sldId xmlns:r="http://schemas.openxmlformats.org/officeDocument/2006/relationships" id="260" r:id="R859d60e947824176"/>
    <p:sldId xmlns:r="http://schemas.openxmlformats.org/officeDocument/2006/relationships" id="261" r:id="R9ec426055fdb44f5"/>
    <p:sldId xmlns:r="http://schemas.openxmlformats.org/officeDocument/2006/relationships" id="262" r:id="Rb6741259a59048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7738472a854d20" /><Relationship Type="http://schemas.openxmlformats.org/officeDocument/2006/relationships/slide" Target="/ppt/slides/slide1.xml" Id="Rf3533ab625314280" /><Relationship Type="http://schemas.openxmlformats.org/officeDocument/2006/relationships/slide" Target="/ppt/slides/slide2.xml" Id="R0d0f29585eee41bb" /><Relationship Type="http://schemas.openxmlformats.org/officeDocument/2006/relationships/slide" Target="/ppt/slides/slide3.xml" Id="R2210a87d0a4540e8" /><Relationship Type="http://schemas.openxmlformats.org/officeDocument/2006/relationships/slide" Target="/ppt/slides/slide4.xml" Id="R3908977f97b04126" /><Relationship Type="http://schemas.openxmlformats.org/officeDocument/2006/relationships/slide" Target="/ppt/slides/slide5.xml" Id="R859d60e947824176" /><Relationship Type="http://schemas.openxmlformats.org/officeDocument/2006/relationships/slide" Target="/ppt/slides/slide6.xml" Id="R9ec426055fdb44f5" /><Relationship Type="http://schemas.openxmlformats.org/officeDocument/2006/relationships/slide" Target="/ppt/slides/slide7.xml" Id="Rb6741259a59048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e33810857d4e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2e15deef8494c" /><Relationship Type="http://schemas.openxmlformats.org/officeDocument/2006/relationships/theme" Target="/ppt/slideMasters/theme/theme1.xml" Id="R46c7a21bd31c4d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32e15deef849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84809dfcd42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e4a5c7f404f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15ee6ff2f45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d62157b4d43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1804f35b342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2f25c87c745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58dd451c64d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LEH HOLDING AS ble etablert [år] og holder til i Vøyenenga.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885 200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11 790 713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11 801 610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LARS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Tanumveien 175A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1339 Vøyenenga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larsespenholm@gmail.com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889 406 402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LEH HOLDING AS</a:t>
            </a:r>
          </a:p>
        </p:txBody>
      </p:sp>
    </p:spTree>
  </p:cSld>
  <p:clrMapOvr>
    <a:masterClrMapping xmlns:a="http://schemas.openxmlformats.org/drawingml/2006/main"/>
  </p:clrMapOvr>
</p:sld>
</file>