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b7a34bc9602452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e22709cb1224989"/>
  </p:sldMasterIdLst>
  <p:sldIdLst>
    <p:sldId xmlns:r="http://schemas.openxmlformats.org/officeDocument/2006/relationships" id="256" r:id="Ra19a2b22eff34335"/>
    <p:sldId xmlns:r="http://schemas.openxmlformats.org/officeDocument/2006/relationships" id="257" r:id="R5b6dd4cc30ea4f28"/>
    <p:sldId xmlns:r="http://schemas.openxmlformats.org/officeDocument/2006/relationships" id="258" r:id="R7c54023ffcf7418c"/>
    <p:sldId xmlns:r="http://schemas.openxmlformats.org/officeDocument/2006/relationships" id="259" r:id="R63ded922c6a3401c"/>
    <p:sldId xmlns:r="http://schemas.openxmlformats.org/officeDocument/2006/relationships" id="260" r:id="Rdcdfb8e4725d460f"/>
    <p:sldId xmlns:r="http://schemas.openxmlformats.org/officeDocument/2006/relationships" id="261" r:id="Rbfb94b39d4374bf7"/>
    <p:sldId xmlns:r="http://schemas.openxmlformats.org/officeDocument/2006/relationships" id="262" r:id="R2c8c37d9bb1a470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e22709cb1224989" /><Relationship Type="http://schemas.openxmlformats.org/officeDocument/2006/relationships/slide" Target="/ppt/slides/slide1.xml" Id="Ra19a2b22eff34335" /><Relationship Type="http://schemas.openxmlformats.org/officeDocument/2006/relationships/slide" Target="/ppt/slides/slide2.xml" Id="R5b6dd4cc30ea4f28" /><Relationship Type="http://schemas.openxmlformats.org/officeDocument/2006/relationships/slide" Target="/ppt/slides/slide3.xml" Id="R7c54023ffcf7418c" /><Relationship Type="http://schemas.openxmlformats.org/officeDocument/2006/relationships/slide" Target="/ppt/slides/slide4.xml" Id="R63ded922c6a3401c" /><Relationship Type="http://schemas.openxmlformats.org/officeDocument/2006/relationships/slide" Target="/ppt/slides/slide5.xml" Id="Rdcdfb8e4725d460f" /><Relationship Type="http://schemas.openxmlformats.org/officeDocument/2006/relationships/slide" Target="/ppt/slides/slide6.xml" Id="Rbfb94b39d4374bf7" /><Relationship Type="http://schemas.openxmlformats.org/officeDocument/2006/relationships/slide" Target="/ppt/slides/slide7.xml" Id="R2c8c37d9bb1a470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7645c97a4854c7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4f419920d4412b" /><Relationship Type="http://schemas.openxmlformats.org/officeDocument/2006/relationships/theme" Target="/ppt/slideMasters/theme/theme1.xml" Id="R7001e600438b42c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04f419920d4412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476a8e204140e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2e4e399e18439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a5cb90c457447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a55277fa44420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2c9a78785e4d0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2b2cd9107847a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f93bff51de4ec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KILLINGDAL FJELLSTUE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KILLINGDAL FJELLSTUE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KILLINGDAL FJELLSTUE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KILLINGDAL FJELLSTUE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KILLINGDAL FJELLSTUE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KILLINGDAL FJELLSTUE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−413 594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−1 127 012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−4 994 104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2 757 402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KILLINGDAL FJELLSTUE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BØRSETH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KILLINGDAL FJELLSTUE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889 404 612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KILLINGDAL FJELLSTUE AS</a:t>
            </a:r>
          </a:p>
        </p:txBody>
      </p:sp>
    </p:spTree>
  </p:cSld>
  <p:clrMapOvr>
    <a:masterClrMapping xmlns:a="http://schemas.openxmlformats.org/drawingml/2006/main"/>
  </p:clrMapOvr>
</p:sld>
</file>