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b3c3e05eb44d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ec4386e13b402a"/>
  </p:sldMasterIdLst>
  <p:sldIdLst>
    <p:sldId xmlns:r="http://schemas.openxmlformats.org/officeDocument/2006/relationships" id="256" r:id="R256786a942a3463f"/>
    <p:sldId xmlns:r="http://schemas.openxmlformats.org/officeDocument/2006/relationships" id="257" r:id="R679dc918676e4834"/>
    <p:sldId xmlns:r="http://schemas.openxmlformats.org/officeDocument/2006/relationships" id="258" r:id="R1824f1e1faf1449d"/>
    <p:sldId xmlns:r="http://schemas.openxmlformats.org/officeDocument/2006/relationships" id="259" r:id="Rf8889d61e3b642d6"/>
    <p:sldId xmlns:r="http://schemas.openxmlformats.org/officeDocument/2006/relationships" id="260" r:id="R5c4b015a6ce841dc"/>
    <p:sldId xmlns:r="http://schemas.openxmlformats.org/officeDocument/2006/relationships" id="261" r:id="R0086aed0073445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c4386e13b402a" /><Relationship Type="http://schemas.openxmlformats.org/officeDocument/2006/relationships/slide" Target="/ppt/slides/slide1.xml" Id="R256786a942a3463f" /><Relationship Type="http://schemas.openxmlformats.org/officeDocument/2006/relationships/slide" Target="/ppt/slides/slide2.xml" Id="R679dc918676e4834" /><Relationship Type="http://schemas.openxmlformats.org/officeDocument/2006/relationships/slide" Target="/ppt/slides/slide3.xml" Id="R1824f1e1faf1449d" /><Relationship Type="http://schemas.openxmlformats.org/officeDocument/2006/relationships/slide" Target="/ppt/slides/slide4.xml" Id="Rf8889d61e3b642d6" /><Relationship Type="http://schemas.openxmlformats.org/officeDocument/2006/relationships/slide" Target="/ppt/slides/slide5.xml" Id="R5c4b015a6ce841dc" /><Relationship Type="http://schemas.openxmlformats.org/officeDocument/2006/relationships/slide" Target="/ppt/slides/slide6.xml" Id="R0086aed0073445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230be72a5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c9731e55a4a28" /><Relationship Type="http://schemas.openxmlformats.org/officeDocument/2006/relationships/theme" Target="/ppt/slideMasters/theme/theme1.xml" Id="Rbd059cdfdc5c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c9731e55a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2c7d4fa46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cd18a9f4e44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276a8026c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9836adca849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57fec27bb40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d2f90579d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889 304 472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