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fd0754286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a74a276f7499d"/>
  </p:sldMasterIdLst>
  <p:sldIdLst>
    <p:sldId xmlns:r="http://schemas.openxmlformats.org/officeDocument/2006/relationships" id="256" r:id="R27c9c84c89754a7a"/>
    <p:sldId xmlns:r="http://schemas.openxmlformats.org/officeDocument/2006/relationships" id="257" r:id="Rbd79fc59fa3340af"/>
    <p:sldId xmlns:r="http://schemas.openxmlformats.org/officeDocument/2006/relationships" id="258" r:id="R8874f8b198e843fe"/>
    <p:sldId xmlns:r="http://schemas.openxmlformats.org/officeDocument/2006/relationships" id="259" r:id="R2b8cddd85d04433a"/>
    <p:sldId xmlns:r="http://schemas.openxmlformats.org/officeDocument/2006/relationships" id="260" r:id="Rac7ff1e264dd43ef"/>
    <p:sldId xmlns:r="http://schemas.openxmlformats.org/officeDocument/2006/relationships" id="261" r:id="R6e107fc7ad234737"/>
    <p:sldId xmlns:r="http://schemas.openxmlformats.org/officeDocument/2006/relationships" id="262" r:id="Rd26f1798c16e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a74a276f7499d" /><Relationship Type="http://schemas.openxmlformats.org/officeDocument/2006/relationships/slide" Target="/ppt/slides/slide1.xml" Id="R27c9c84c89754a7a" /><Relationship Type="http://schemas.openxmlformats.org/officeDocument/2006/relationships/slide" Target="/ppt/slides/slide2.xml" Id="Rbd79fc59fa3340af" /><Relationship Type="http://schemas.openxmlformats.org/officeDocument/2006/relationships/slide" Target="/ppt/slides/slide3.xml" Id="R8874f8b198e843fe" /><Relationship Type="http://schemas.openxmlformats.org/officeDocument/2006/relationships/slide" Target="/ppt/slides/slide4.xml" Id="R2b8cddd85d04433a" /><Relationship Type="http://schemas.openxmlformats.org/officeDocument/2006/relationships/slide" Target="/ppt/slides/slide5.xml" Id="Rac7ff1e264dd43ef" /><Relationship Type="http://schemas.openxmlformats.org/officeDocument/2006/relationships/slide" Target="/ppt/slides/slide6.xml" Id="R6e107fc7ad234737" /><Relationship Type="http://schemas.openxmlformats.org/officeDocument/2006/relationships/slide" Target="/ppt/slides/slide7.xml" Id="Rd26f1798c16e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34b1563aa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ad6c2da7749e4" /><Relationship Type="http://schemas.openxmlformats.org/officeDocument/2006/relationships/theme" Target="/ppt/slideMasters/theme/theme1.xml" Id="R91515e8500d0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ad6c2da77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46b9d67f74a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4d9c35cbc41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35a837dcd45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280d8e9a2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cef7102ad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94a9ba0b1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39b160e3d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HARELABB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HARELABB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1 417 782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1 458 891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HVEEM JENS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889 287 772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