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ecb385e5fb43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ce5cf91a264ba4"/>
  </p:sldMasterIdLst>
  <p:sldIdLst>
    <p:sldId xmlns:r="http://schemas.openxmlformats.org/officeDocument/2006/relationships" id="256" r:id="R3e41f84c201f41ca"/>
    <p:sldId xmlns:r="http://schemas.openxmlformats.org/officeDocument/2006/relationships" id="257" r:id="R7c52db2c73ed4533"/>
    <p:sldId xmlns:r="http://schemas.openxmlformats.org/officeDocument/2006/relationships" id="258" r:id="Ra6edbf32fecc43c2"/>
    <p:sldId xmlns:r="http://schemas.openxmlformats.org/officeDocument/2006/relationships" id="259" r:id="Rac567989508f48c6"/>
    <p:sldId xmlns:r="http://schemas.openxmlformats.org/officeDocument/2006/relationships" id="260" r:id="Rc81876fdc267458a"/>
    <p:sldId xmlns:r="http://schemas.openxmlformats.org/officeDocument/2006/relationships" id="261" r:id="Rded0b29053b74338"/>
    <p:sldId xmlns:r="http://schemas.openxmlformats.org/officeDocument/2006/relationships" id="262" r:id="R67a9fe0418fd43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e5cf91a264ba4" /><Relationship Type="http://schemas.openxmlformats.org/officeDocument/2006/relationships/slide" Target="/ppt/slides/slide1.xml" Id="R3e41f84c201f41ca" /><Relationship Type="http://schemas.openxmlformats.org/officeDocument/2006/relationships/slide" Target="/ppt/slides/slide2.xml" Id="R7c52db2c73ed4533" /><Relationship Type="http://schemas.openxmlformats.org/officeDocument/2006/relationships/slide" Target="/ppt/slides/slide3.xml" Id="Ra6edbf32fecc43c2" /><Relationship Type="http://schemas.openxmlformats.org/officeDocument/2006/relationships/slide" Target="/ppt/slides/slide4.xml" Id="Rac567989508f48c6" /><Relationship Type="http://schemas.openxmlformats.org/officeDocument/2006/relationships/slide" Target="/ppt/slides/slide5.xml" Id="Rc81876fdc267458a" /><Relationship Type="http://schemas.openxmlformats.org/officeDocument/2006/relationships/slide" Target="/ppt/slides/slide6.xml" Id="Rded0b29053b74338" /><Relationship Type="http://schemas.openxmlformats.org/officeDocument/2006/relationships/slide" Target="/ppt/slides/slide7.xml" Id="R67a9fe0418fd43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c4957db94b4a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c220d7bd14959" /><Relationship Type="http://schemas.openxmlformats.org/officeDocument/2006/relationships/theme" Target="/ppt/slideMasters/theme/theme1.xml" Id="R376eaa03c14c4b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1c220d7bd149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3399ae1f540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b38ee877a41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315f375034f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c3961e7e04a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26b2be7674d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94781778c46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e4969d3f443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BILBERGING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BILBERGING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BILBERGING SØR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BILBERGING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BILBERGING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BILBERGING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5 658 693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−125 758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1 601 760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2 471 778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BILBERGING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 –  33,5 %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BRANDSVIK JOSTEIN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ØSLEBØ TRANSPORT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BILBERGING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Hestehaven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62 71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post@bbsor.no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889 286 652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BILBERGING SØR AS</a:t>
            </a:r>
          </a:p>
        </p:txBody>
      </p:sp>
    </p:spTree>
  </p:cSld>
  <p:clrMapOvr>
    <a:masterClrMapping xmlns:a="http://schemas.openxmlformats.org/drawingml/2006/main"/>
  </p:clrMapOvr>
</p:sld>
</file>