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c48381181641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118e815bcc43b1"/>
  </p:sldMasterIdLst>
  <p:sldIdLst>
    <p:sldId xmlns:r="http://schemas.openxmlformats.org/officeDocument/2006/relationships" id="256" r:id="R75140df076574e28"/>
    <p:sldId xmlns:r="http://schemas.openxmlformats.org/officeDocument/2006/relationships" id="257" r:id="Re56fb2c9645641e9"/>
    <p:sldId xmlns:r="http://schemas.openxmlformats.org/officeDocument/2006/relationships" id="258" r:id="Re69aceec93b54468"/>
    <p:sldId xmlns:r="http://schemas.openxmlformats.org/officeDocument/2006/relationships" id="259" r:id="Rcb1018518a5f4bcb"/>
    <p:sldId xmlns:r="http://schemas.openxmlformats.org/officeDocument/2006/relationships" id="260" r:id="R2597155f840b4804"/>
    <p:sldId xmlns:r="http://schemas.openxmlformats.org/officeDocument/2006/relationships" id="261" r:id="R3610fbe047484283"/>
    <p:sldId xmlns:r="http://schemas.openxmlformats.org/officeDocument/2006/relationships" id="262" r:id="Rfdb3c5a92c3346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118e815bcc43b1" /><Relationship Type="http://schemas.openxmlformats.org/officeDocument/2006/relationships/slide" Target="/ppt/slides/slide1.xml" Id="R75140df076574e28" /><Relationship Type="http://schemas.openxmlformats.org/officeDocument/2006/relationships/slide" Target="/ppt/slides/slide2.xml" Id="Re56fb2c9645641e9" /><Relationship Type="http://schemas.openxmlformats.org/officeDocument/2006/relationships/slide" Target="/ppt/slides/slide3.xml" Id="Re69aceec93b54468" /><Relationship Type="http://schemas.openxmlformats.org/officeDocument/2006/relationships/slide" Target="/ppt/slides/slide4.xml" Id="Rcb1018518a5f4bcb" /><Relationship Type="http://schemas.openxmlformats.org/officeDocument/2006/relationships/slide" Target="/ppt/slides/slide5.xml" Id="R2597155f840b4804" /><Relationship Type="http://schemas.openxmlformats.org/officeDocument/2006/relationships/slide" Target="/ppt/slides/slide6.xml" Id="R3610fbe047484283" /><Relationship Type="http://schemas.openxmlformats.org/officeDocument/2006/relationships/slide" Target="/ppt/slides/slide7.xml" Id="Rfdb3c5a92c3346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d6846e03f48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b40ec05ce42b6" /><Relationship Type="http://schemas.openxmlformats.org/officeDocument/2006/relationships/theme" Target="/ppt/slideMasters/theme/theme1.xml" Id="R6b77203977464a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db40ec05ce42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8fb65d3964c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8a4971d0c43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debc10d7b4d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911c3819543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3c588615a42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881936bf643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a355373e641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LUNDE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LUNDE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1 110 672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11 682 134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11 810 849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Hoffsjef Løvenskiolds vei 52F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99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ivar@l2.no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889 276 282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