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3766e9636e41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d2bd0cbc9a94bf9"/>
  </p:sldMasterIdLst>
  <p:sldIdLst>
    <p:sldId xmlns:r="http://schemas.openxmlformats.org/officeDocument/2006/relationships" id="256" r:id="Rd13f23f0b06945ed"/>
    <p:sldId xmlns:r="http://schemas.openxmlformats.org/officeDocument/2006/relationships" id="257" r:id="Rc3ed0e1428cd48e8"/>
    <p:sldId xmlns:r="http://schemas.openxmlformats.org/officeDocument/2006/relationships" id="258" r:id="R996c75b79cec40e9"/>
    <p:sldId xmlns:r="http://schemas.openxmlformats.org/officeDocument/2006/relationships" id="259" r:id="Re884d82b7f6f4420"/>
    <p:sldId xmlns:r="http://schemas.openxmlformats.org/officeDocument/2006/relationships" id="260" r:id="R6a16932144dd4bd3"/>
    <p:sldId xmlns:r="http://schemas.openxmlformats.org/officeDocument/2006/relationships" id="261" r:id="R42243eafea3441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2bd0cbc9a94bf9" /><Relationship Type="http://schemas.openxmlformats.org/officeDocument/2006/relationships/slide" Target="/ppt/slides/slide1.xml" Id="Rd13f23f0b06945ed" /><Relationship Type="http://schemas.openxmlformats.org/officeDocument/2006/relationships/slide" Target="/ppt/slides/slide2.xml" Id="Rc3ed0e1428cd48e8" /><Relationship Type="http://schemas.openxmlformats.org/officeDocument/2006/relationships/slide" Target="/ppt/slides/slide3.xml" Id="R996c75b79cec40e9" /><Relationship Type="http://schemas.openxmlformats.org/officeDocument/2006/relationships/slide" Target="/ppt/slides/slide4.xml" Id="Re884d82b7f6f4420" /><Relationship Type="http://schemas.openxmlformats.org/officeDocument/2006/relationships/slide" Target="/ppt/slides/slide5.xml" Id="R6a16932144dd4bd3" /><Relationship Type="http://schemas.openxmlformats.org/officeDocument/2006/relationships/slide" Target="/ppt/slides/slide6.xml" Id="R42243eafea3441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b935eb1c044a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ee94ebe9d4c13" /><Relationship Type="http://schemas.openxmlformats.org/officeDocument/2006/relationships/theme" Target="/ppt/slideMasters/theme/theme1.xml" Id="R196bf67327e441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0ee94ebe9d4c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89887d6f2149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78b3e5a844a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8f7b4ce7246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51acabf7341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91fc3a1ea42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8315eb5a647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HANDELSINVEST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HANDELSINVEST 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−187 809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6 480 738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216 459 446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270 137 671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HANDELSINVEST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889 275 502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HANDELSINVEST I AS</a:t>
            </a:r>
          </a:p>
        </p:txBody>
      </p:sp>
    </p:spTree>
  </p:cSld>
  <p:clrMapOvr>
    <a:masterClrMapping xmlns:a="http://schemas.openxmlformats.org/drawingml/2006/main"/>
  </p:clrMapOvr>
</p:sld>
</file>