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1869e1b35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0fed1e92a54cbd"/>
  </p:sldMasterIdLst>
  <p:sldIdLst>
    <p:sldId xmlns:r="http://schemas.openxmlformats.org/officeDocument/2006/relationships" id="256" r:id="Rc3eb1eabc1a54529"/>
    <p:sldId xmlns:r="http://schemas.openxmlformats.org/officeDocument/2006/relationships" id="257" r:id="Ra28fd1f4501047bc"/>
    <p:sldId xmlns:r="http://schemas.openxmlformats.org/officeDocument/2006/relationships" id="258" r:id="R987c073e298d4a72"/>
    <p:sldId xmlns:r="http://schemas.openxmlformats.org/officeDocument/2006/relationships" id="259" r:id="Rc2d951f439ab4e86"/>
    <p:sldId xmlns:r="http://schemas.openxmlformats.org/officeDocument/2006/relationships" id="260" r:id="Ra21610d370a8426f"/>
    <p:sldId xmlns:r="http://schemas.openxmlformats.org/officeDocument/2006/relationships" id="261" r:id="R8b3f8e8b5b5e4034"/>
    <p:sldId xmlns:r="http://schemas.openxmlformats.org/officeDocument/2006/relationships" id="262" r:id="Rb07e1aeb7fdf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fed1e92a54cbd" /><Relationship Type="http://schemas.openxmlformats.org/officeDocument/2006/relationships/slide" Target="/ppt/slides/slide1.xml" Id="Rc3eb1eabc1a54529" /><Relationship Type="http://schemas.openxmlformats.org/officeDocument/2006/relationships/slide" Target="/ppt/slides/slide2.xml" Id="Ra28fd1f4501047bc" /><Relationship Type="http://schemas.openxmlformats.org/officeDocument/2006/relationships/slide" Target="/ppt/slides/slide3.xml" Id="R987c073e298d4a72" /><Relationship Type="http://schemas.openxmlformats.org/officeDocument/2006/relationships/slide" Target="/ppt/slides/slide4.xml" Id="Rc2d951f439ab4e86" /><Relationship Type="http://schemas.openxmlformats.org/officeDocument/2006/relationships/slide" Target="/ppt/slides/slide5.xml" Id="Ra21610d370a8426f" /><Relationship Type="http://schemas.openxmlformats.org/officeDocument/2006/relationships/slide" Target="/ppt/slides/slide6.xml" Id="R8b3f8e8b5b5e4034" /><Relationship Type="http://schemas.openxmlformats.org/officeDocument/2006/relationships/slide" Target="/ppt/slides/slide7.xml" Id="Rb07e1aeb7fdf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83f7e47ac46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e8acffd04090" /><Relationship Type="http://schemas.openxmlformats.org/officeDocument/2006/relationships/theme" Target="/ppt/slideMasters/theme/theme1.xml" Id="Rebefb967bda842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0e8acffd0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367b62dd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b7b1775a2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87ad0ae54f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faf3f75a2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50a5e655345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489ce7164a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178b0627e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7 028 530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7 728 524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HOLSETER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Capralhaugen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889 264 772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 INVEST AS</a:t>
            </a:r>
          </a:p>
        </p:txBody>
      </p:sp>
    </p:spTree>
  </p:cSld>
  <p:clrMapOvr>
    <a:masterClrMapping xmlns:a="http://schemas.openxmlformats.org/drawingml/2006/main"/>
  </p:clrMapOvr>
</p:sld>
</file>