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6aafc26e34a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fd6a89f814c26"/>
  </p:sldMasterIdLst>
  <p:sldIdLst>
    <p:sldId xmlns:r="http://schemas.openxmlformats.org/officeDocument/2006/relationships" id="256" r:id="Rb78f77a40d184a7c"/>
    <p:sldId xmlns:r="http://schemas.openxmlformats.org/officeDocument/2006/relationships" id="257" r:id="Re52b8e39aa9d45f9"/>
    <p:sldId xmlns:r="http://schemas.openxmlformats.org/officeDocument/2006/relationships" id="258" r:id="R64939aec5dc6402f"/>
    <p:sldId xmlns:r="http://schemas.openxmlformats.org/officeDocument/2006/relationships" id="259" r:id="R7a9ca597d0dd4b2a"/>
    <p:sldId xmlns:r="http://schemas.openxmlformats.org/officeDocument/2006/relationships" id="260" r:id="Rcca51a183e394b8c"/>
    <p:sldId xmlns:r="http://schemas.openxmlformats.org/officeDocument/2006/relationships" id="261" r:id="R5b6f8e5d7d694e16"/>
    <p:sldId xmlns:r="http://schemas.openxmlformats.org/officeDocument/2006/relationships" id="262" r:id="Rbc1c77ab2f35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fd6a89f814c26" /><Relationship Type="http://schemas.openxmlformats.org/officeDocument/2006/relationships/slide" Target="/ppt/slides/slide1.xml" Id="Rb78f77a40d184a7c" /><Relationship Type="http://schemas.openxmlformats.org/officeDocument/2006/relationships/slide" Target="/ppt/slides/slide2.xml" Id="Re52b8e39aa9d45f9" /><Relationship Type="http://schemas.openxmlformats.org/officeDocument/2006/relationships/slide" Target="/ppt/slides/slide3.xml" Id="R64939aec5dc6402f" /><Relationship Type="http://schemas.openxmlformats.org/officeDocument/2006/relationships/slide" Target="/ppt/slides/slide4.xml" Id="R7a9ca597d0dd4b2a" /><Relationship Type="http://schemas.openxmlformats.org/officeDocument/2006/relationships/slide" Target="/ppt/slides/slide5.xml" Id="Rcca51a183e394b8c" /><Relationship Type="http://schemas.openxmlformats.org/officeDocument/2006/relationships/slide" Target="/ppt/slides/slide6.xml" Id="R5b6f8e5d7d694e16" /><Relationship Type="http://schemas.openxmlformats.org/officeDocument/2006/relationships/slide" Target="/ppt/slides/slide7.xml" Id="Rbc1c77ab2f35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3ecfad54f4c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2be4b279c45b2" /><Relationship Type="http://schemas.openxmlformats.org/officeDocument/2006/relationships/theme" Target="/ppt/slideMasters/theme/theme1.xml" Id="R2c7d6ad5b132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2be4b279c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3336d8268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f8a73572145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a29c8968b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46d815d4a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0dbd27dbb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17fd201f4e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765cd361641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EIENDOM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550 760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3 866 805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ODDRUN JENNY BERGAN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Hjalmar Johansens gate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68 53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stein@steinbergan.no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889 264 322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EIENDOM AS</a:t>
            </a:r>
          </a:p>
        </p:txBody>
      </p:sp>
    </p:spTree>
  </p:cSld>
  <p:clrMapOvr>
    <a:masterClrMapping xmlns:a="http://schemas.openxmlformats.org/drawingml/2006/main"/>
  </p:clrMapOvr>
</p:sld>
</file>