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9b69bb7411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a5cc98f724a6d"/>
  </p:sldMasterIdLst>
  <p:sldIdLst>
    <p:sldId xmlns:r="http://schemas.openxmlformats.org/officeDocument/2006/relationships" id="256" r:id="Raf58512be4224de7"/>
    <p:sldId xmlns:r="http://schemas.openxmlformats.org/officeDocument/2006/relationships" id="257" r:id="R318ceefbde204e2f"/>
    <p:sldId xmlns:r="http://schemas.openxmlformats.org/officeDocument/2006/relationships" id="258" r:id="Rd4acb21ad9a84a2e"/>
    <p:sldId xmlns:r="http://schemas.openxmlformats.org/officeDocument/2006/relationships" id="259" r:id="R0a5c84c1e7f8413e"/>
    <p:sldId xmlns:r="http://schemas.openxmlformats.org/officeDocument/2006/relationships" id="260" r:id="R93e9b05fa7e049ed"/>
    <p:sldId xmlns:r="http://schemas.openxmlformats.org/officeDocument/2006/relationships" id="261" r:id="R253ed899e2844cd2"/>
    <p:sldId xmlns:r="http://schemas.openxmlformats.org/officeDocument/2006/relationships" id="262" r:id="R8597790c92ac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a5cc98f724a6d" /><Relationship Type="http://schemas.openxmlformats.org/officeDocument/2006/relationships/slide" Target="/ppt/slides/slide1.xml" Id="Raf58512be4224de7" /><Relationship Type="http://schemas.openxmlformats.org/officeDocument/2006/relationships/slide" Target="/ppt/slides/slide2.xml" Id="R318ceefbde204e2f" /><Relationship Type="http://schemas.openxmlformats.org/officeDocument/2006/relationships/slide" Target="/ppt/slides/slide3.xml" Id="Rd4acb21ad9a84a2e" /><Relationship Type="http://schemas.openxmlformats.org/officeDocument/2006/relationships/slide" Target="/ppt/slides/slide4.xml" Id="R0a5c84c1e7f8413e" /><Relationship Type="http://schemas.openxmlformats.org/officeDocument/2006/relationships/slide" Target="/ppt/slides/slide5.xml" Id="R93e9b05fa7e049ed" /><Relationship Type="http://schemas.openxmlformats.org/officeDocument/2006/relationships/slide" Target="/ppt/slides/slide6.xml" Id="R253ed899e2844cd2" /><Relationship Type="http://schemas.openxmlformats.org/officeDocument/2006/relationships/slide" Target="/ppt/slides/slide7.xml" Id="R8597790c92ac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4d01186c7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c120b70cc49bc" /><Relationship Type="http://schemas.openxmlformats.org/officeDocument/2006/relationships/theme" Target="/ppt/slideMasters/theme/theme1.xml" Id="R3d671e007aca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c120b70cc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864ae787c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a0178f576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8c92b47e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3e4322dd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806a7567643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577f4f0ae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19812a9d2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UNDRUMSHØY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UNDRUMSHØY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UNDRUMSHØY HOLDING AS ble etablert [år] og holder til i Undrumsdal.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UNDRUMSHØY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UNDRUMSHØY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UNDRUMSHØY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2 147 916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4 845 229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UNDRUMSHØY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JENS CHRISTIAN  –  47,3 %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JENS CHRISTIAN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MIKKELSEN GRETHE LISE  –  22,7 %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UNDRUMSHØY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Undrumsdalveien 251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3176 Undrumsdal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UNDRUMSHØY HOLDING AS</a:t>
            </a:r>
          </a:p>
        </p:txBody>
      </p:sp>
    </p:spTree>
  </p:cSld>
  <p:clrMapOvr>
    <a:masterClrMapping xmlns:a="http://schemas.openxmlformats.org/drawingml/2006/main"/>
  </p:clrMapOvr>
</p:sld>
</file>