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7d466d01684e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b63f6cb745452c"/>
  </p:sldMasterIdLst>
  <p:sldIdLst>
    <p:sldId xmlns:r="http://schemas.openxmlformats.org/officeDocument/2006/relationships" id="256" r:id="R125bcd7670ba45a8"/>
    <p:sldId xmlns:r="http://schemas.openxmlformats.org/officeDocument/2006/relationships" id="257" r:id="R09338928ac4345ec"/>
    <p:sldId xmlns:r="http://schemas.openxmlformats.org/officeDocument/2006/relationships" id="258" r:id="Rbdd44478732c4eb4"/>
    <p:sldId xmlns:r="http://schemas.openxmlformats.org/officeDocument/2006/relationships" id="259" r:id="Rbd42a3e102ae4eb3"/>
    <p:sldId xmlns:r="http://schemas.openxmlformats.org/officeDocument/2006/relationships" id="260" r:id="R9f18d9ee4af94d05"/>
    <p:sldId xmlns:r="http://schemas.openxmlformats.org/officeDocument/2006/relationships" id="261" r:id="R0975814b00cb4c94"/>
    <p:sldId xmlns:r="http://schemas.openxmlformats.org/officeDocument/2006/relationships" id="262" r:id="R0911782e49b848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b63f6cb745452c" /><Relationship Type="http://schemas.openxmlformats.org/officeDocument/2006/relationships/slide" Target="/ppt/slides/slide1.xml" Id="R125bcd7670ba45a8" /><Relationship Type="http://schemas.openxmlformats.org/officeDocument/2006/relationships/slide" Target="/ppt/slides/slide2.xml" Id="R09338928ac4345ec" /><Relationship Type="http://schemas.openxmlformats.org/officeDocument/2006/relationships/slide" Target="/ppt/slides/slide3.xml" Id="Rbdd44478732c4eb4" /><Relationship Type="http://schemas.openxmlformats.org/officeDocument/2006/relationships/slide" Target="/ppt/slides/slide4.xml" Id="Rbd42a3e102ae4eb3" /><Relationship Type="http://schemas.openxmlformats.org/officeDocument/2006/relationships/slide" Target="/ppt/slides/slide5.xml" Id="R9f18d9ee4af94d05" /><Relationship Type="http://schemas.openxmlformats.org/officeDocument/2006/relationships/slide" Target="/ppt/slides/slide6.xml" Id="R0975814b00cb4c94" /><Relationship Type="http://schemas.openxmlformats.org/officeDocument/2006/relationships/slide" Target="/ppt/slides/slide7.xml" Id="R0911782e49b848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2a57b3d9334c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b57b10bea4f6e" /><Relationship Type="http://schemas.openxmlformats.org/officeDocument/2006/relationships/theme" Target="/ppt/slideMasters/theme/theme1.xml" Id="R2360760dbcee4a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eb57b10bea4f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8d45f99a4b48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02142953a43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e18adf6f0f4d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3482e9b4b48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b0b579c7940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7c0448c2a49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ee7b3409cf4f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RICHARD STRØMME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STRØMME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RICHARD STRØMME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STRØMME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STRØMME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STRØMME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4 855 883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9 178 424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15 580 371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STRØMME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STRØMME RICHARD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STRØMME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Barstølveien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889 254 432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RICHARD STRØMME HOLDING AS</a:t>
            </a:r>
          </a:p>
        </p:txBody>
      </p:sp>
    </p:spTree>
  </p:cSld>
  <p:clrMapOvr>
    <a:masterClrMapping xmlns:a="http://schemas.openxmlformats.org/drawingml/2006/main"/>
  </p:clrMapOvr>
</p:sld>
</file>