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315a713b4149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35bfca6d9c4ce3"/>
  </p:sldMasterIdLst>
  <p:sldIdLst>
    <p:sldId xmlns:r="http://schemas.openxmlformats.org/officeDocument/2006/relationships" id="256" r:id="R465fbe6d039a44a8"/>
    <p:sldId xmlns:r="http://schemas.openxmlformats.org/officeDocument/2006/relationships" id="257" r:id="Rd56406f880364288"/>
    <p:sldId xmlns:r="http://schemas.openxmlformats.org/officeDocument/2006/relationships" id="258" r:id="R88cf80285b9b4da3"/>
    <p:sldId xmlns:r="http://schemas.openxmlformats.org/officeDocument/2006/relationships" id="259" r:id="R4a32aa21b84f4034"/>
    <p:sldId xmlns:r="http://schemas.openxmlformats.org/officeDocument/2006/relationships" id="260" r:id="R3de7aacf67264682"/>
    <p:sldId xmlns:r="http://schemas.openxmlformats.org/officeDocument/2006/relationships" id="261" r:id="Rd415127fa5a54282"/>
    <p:sldId xmlns:r="http://schemas.openxmlformats.org/officeDocument/2006/relationships" id="262" r:id="Rc36f29afcc6c4e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5bfca6d9c4ce3" /><Relationship Type="http://schemas.openxmlformats.org/officeDocument/2006/relationships/slide" Target="/ppt/slides/slide1.xml" Id="R465fbe6d039a44a8" /><Relationship Type="http://schemas.openxmlformats.org/officeDocument/2006/relationships/slide" Target="/ppt/slides/slide2.xml" Id="Rd56406f880364288" /><Relationship Type="http://schemas.openxmlformats.org/officeDocument/2006/relationships/slide" Target="/ppt/slides/slide3.xml" Id="R88cf80285b9b4da3" /><Relationship Type="http://schemas.openxmlformats.org/officeDocument/2006/relationships/slide" Target="/ppt/slides/slide4.xml" Id="R4a32aa21b84f4034" /><Relationship Type="http://schemas.openxmlformats.org/officeDocument/2006/relationships/slide" Target="/ppt/slides/slide5.xml" Id="R3de7aacf67264682" /><Relationship Type="http://schemas.openxmlformats.org/officeDocument/2006/relationships/slide" Target="/ppt/slides/slide6.xml" Id="Rd415127fa5a54282" /><Relationship Type="http://schemas.openxmlformats.org/officeDocument/2006/relationships/slide" Target="/ppt/slides/slide7.xml" Id="Rc36f29afcc6c4e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04842c629244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ba4546ee043ae" /><Relationship Type="http://schemas.openxmlformats.org/officeDocument/2006/relationships/theme" Target="/ppt/slideMasters/theme/theme1.xml" Id="R68902c3072b645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cba4546ee043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61454fcec49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e2e99e04645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edb18b3b34b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4eaf0493549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9ad2c17c642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341aa62684d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798394ba64c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J.O.T. BREDESEN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J.O.T. BREDESEN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J.O.T. BREDESEN INVEST AS ble etablert [år] og holder til i Grøa.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J.O.T. BREDESEN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J.O.T. BREDESEN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J.O.T. BREDESEN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6 547 018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4 025 954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13 000 394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J.O.T. BREDESEN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 BREDESEN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 BREDESEN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BREDESEN 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J.O.T. BREDESEN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Torskevegen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6612 Grøa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69 61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889 253 002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J.O.T. BREDESEN INVEST AS</a:t>
            </a:r>
          </a:p>
        </p:txBody>
      </p:sp>
    </p:spTree>
  </p:cSld>
  <p:clrMapOvr>
    <a:masterClrMapping xmlns:a="http://schemas.openxmlformats.org/drawingml/2006/main"/>
  </p:clrMapOvr>
</p:sld>
</file>