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4fe308171a4d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2c126fb28f49eb"/>
  </p:sldMasterIdLst>
  <p:sldIdLst>
    <p:sldId xmlns:r="http://schemas.openxmlformats.org/officeDocument/2006/relationships" id="256" r:id="R338d310874f241a5"/>
    <p:sldId xmlns:r="http://schemas.openxmlformats.org/officeDocument/2006/relationships" id="257" r:id="R85feb8510fa54626"/>
    <p:sldId xmlns:r="http://schemas.openxmlformats.org/officeDocument/2006/relationships" id="258" r:id="R73f541e83e7e4f18"/>
    <p:sldId xmlns:r="http://schemas.openxmlformats.org/officeDocument/2006/relationships" id="259" r:id="R7e9863e7811e4180"/>
    <p:sldId xmlns:r="http://schemas.openxmlformats.org/officeDocument/2006/relationships" id="260" r:id="Rb5210d2ef6954822"/>
    <p:sldId xmlns:r="http://schemas.openxmlformats.org/officeDocument/2006/relationships" id="261" r:id="Rc25bef85a07a47de"/>
    <p:sldId xmlns:r="http://schemas.openxmlformats.org/officeDocument/2006/relationships" id="262" r:id="R03d0fbe0ea3d4a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2c126fb28f49eb" /><Relationship Type="http://schemas.openxmlformats.org/officeDocument/2006/relationships/slide" Target="/ppt/slides/slide1.xml" Id="R338d310874f241a5" /><Relationship Type="http://schemas.openxmlformats.org/officeDocument/2006/relationships/slide" Target="/ppt/slides/slide2.xml" Id="R85feb8510fa54626" /><Relationship Type="http://schemas.openxmlformats.org/officeDocument/2006/relationships/slide" Target="/ppt/slides/slide3.xml" Id="R73f541e83e7e4f18" /><Relationship Type="http://schemas.openxmlformats.org/officeDocument/2006/relationships/slide" Target="/ppt/slides/slide4.xml" Id="R7e9863e7811e4180" /><Relationship Type="http://schemas.openxmlformats.org/officeDocument/2006/relationships/slide" Target="/ppt/slides/slide5.xml" Id="Rb5210d2ef6954822" /><Relationship Type="http://schemas.openxmlformats.org/officeDocument/2006/relationships/slide" Target="/ppt/slides/slide6.xml" Id="Rc25bef85a07a47de" /><Relationship Type="http://schemas.openxmlformats.org/officeDocument/2006/relationships/slide" Target="/ppt/slides/slide7.xml" Id="R03d0fbe0ea3d4a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e378e4079e40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bc73b48444847" /><Relationship Type="http://schemas.openxmlformats.org/officeDocument/2006/relationships/theme" Target="/ppt/slideMasters/theme/theme1.xml" Id="Rabcd82afae0d43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4bc73b484448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dabe9809b41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78b722a354f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506b999a245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fbec77cff4e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a5d43b35a4a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6d7ace9754b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30321d5864c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JANAFLATEN 28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JANAFLATEN 28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JANAFLATEN 28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JANAFLATEN 28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JANAFLATEN 28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JANAFLATEN 28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5 364 506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3 603 608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1 843 891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1 797 478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29 931 997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JANAFLATEN 28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SANDLAND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JANAFLATEN 28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Kanalveien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52 61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889 251 832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JANAFLATEN 28 AS</a:t>
            </a:r>
          </a:p>
        </p:txBody>
      </p:sp>
    </p:spTree>
  </p:cSld>
  <p:clrMapOvr>
    <a:masterClrMapping xmlns:a="http://schemas.openxmlformats.org/drawingml/2006/main"/>
  </p:clrMapOvr>
</p:sld>
</file>