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a422d2bc2d4d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c10dab6d654422"/>
  </p:sldMasterIdLst>
  <p:sldIdLst>
    <p:sldId xmlns:r="http://schemas.openxmlformats.org/officeDocument/2006/relationships" id="256" r:id="Rf96281ac351a41d2"/>
    <p:sldId xmlns:r="http://schemas.openxmlformats.org/officeDocument/2006/relationships" id="257" r:id="Recf576f2debc4da4"/>
    <p:sldId xmlns:r="http://schemas.openxmlformats.org/officeDocument/2006/relationships" id="258" r:id="R351b936e65084063"/>
    <p:sldId xmlns:r="http://schemas.openxmlformats.org/officeDocument/2006/relationships" id="259" r:id="R38888c840742416d"/>
    <p:sldId xmlns:r="http://schemas.openxmlformats.org/officeDocument/2006/relationships" id="260" r:id="Rdf9b897fa5d84aec"/>
    <p:sldId xmlns:r="http://schemas.openxmlformats.org/officeDocument/2006/relationships" id="261" r:id="Rc2d5ab77691d4822"/>
    <p:sldId xmlns:r="http://schemas.openxmlformats.org/officeDocument/2006/relationships" id="262" r:id="Re2572891037e4a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c10dab6d654422" /><Relationship Type="http://schemas.openxmlformats.org/officeDocument/2006/relationships/slide" Target="/ppt/slides/slide1.xml" Id="Rf96281ac351a41d2" /><Relationship Type="http://schemas.openxmlformats.org/officeDocument/2006/relationships/slide" Target="/ppt/slides/slide2.xml" Id="Recf576f2debc4da4" /><Relationship Type="http://schemas.openxmlformats.org/officeDocument/2006/relationships/slide" Target="/ppt/slides/slide3.xml" Id="R351b936e65084063" /><Relationship Type="http://schemas.openxmlformats.org/officeDocument/2006/relationships/slide" Target="/ppt/slides/slide4.xml" Id="R38888c840742416d" /><Relationship Type="http://schemas.openxmlformats.org/officeDocument/2006/relationships/slide" Target="/ppt/slides/slide5.xml" Id="Rdf9b897fa5d84aec" /><Relationship Type="http://schemas.openxmlformats.org/officeDocument/2006/relationships/slide" Target="/ppt/slides/slide6.xml" Id="Rc2d5ab77691d4822" /><Relationship Type="http://schemas.openxmlformats.org/officeDocument/2006/relationships/slide" Target="/ppt/slides/slide7.xml" Id="Re2572891037e4a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30a72ade444f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1f423e7424287" /><Relationship Type="http://schemas.openxmlformats.org/officeDocument/2006/relationships/theme" Target="/ppt/slideMasters/theme/theme1.xml" Id="Rc5681d9db2c544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a1f423e74242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e87c2328c42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e4aba8afb41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7dc5128e04c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f72309aa642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2764f5e2746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cf8de29d240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bf23c679840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VIER AS ble etablert [år] og holder til i Tanem.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890 312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8 467 748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8 509 551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 MARGRETHE HØRGÅRD UNSMO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Furuhaugvegen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7549 Tanem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83 12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unsmo@online.no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889 250 232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VIER AS</a:t>
            </a:r>
          </a:p>
        </p:txBody>
      </p:sp>
    </p:spTree>
  </p:cSld>
  <p:clrMapOvr>
    <a:masterClrMapping xmlns:a="http://schemas.openxmlformats.org/drawingml/2006/main"/>
  </p:clrMapOvr>
</p:sld>
</file>