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5b6f36b74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cc74bed8c4949"/>
  </p:sldMasterIdLst>
  <p:sldIdLst>
    <p:sldId xmlns:r="http://schemas.openxmlformats.org/officeDocument/2006/relationships" id="256" r:id="R3495d7483b6b4fcf"/>
    <p:sldId xmlns:r="http://schemas.openxmlformats.org/officeDocument/2006/relationships" id="257" r:id="Rab8b89eafbf34bf8"/>
    <p:sldId xmlns:r="http://schemas.openxmlformats.org/officeDocument/2006/relationships" id="258" r:id="R88850ab22a9c4ee8"/>
    <p:sldId xmlns:r="http://schemas.openxmlformats.org/officeDocument/2006/relationships" id="259" r:id="R1d31a17ddd2f4cdc"/>
    <p:sldId xmlns:r="http://schemas.openxmlformats.org/officeDocument/2006/relationships" id="260" r:id="Rb6729f18b920459d"/>
    <p:sldId xmlns:r="http://schemas.openxmlformats.org/officeDocument/2006/relationships" id="261" r:id="Rfcbf9b0f5d664928"/>
    <p:sldId xmlns:r="http://schemas.openxmlformats.org/officeDocument/2006/relationships" id="262" r:id="R75ae97b81907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cc74bed8c4949" /><Relationship Type="http://schemas.openxmlformats.org/officeDocument/2006/relationships/slide" Target="/ppt/slides/slide1.xml" Id="R3495d7483b6b4fcf" /><Relationship Type="http://schemas.openxmlformats.org/officeDocument/2006/relationships/slide" Target="/ppt/slides/slide2.xml" Id="Rab8b89eafbf34bf8" /><Relationship Type="http://schemas.openxmlformats.org/officeDocument/2006/relationships/slide" Target="/ppt/slides/slide3.xml" Id="R88850ab22a9c4ee8" /><Relationship Type="http://schemas.openxmlformats.org/officeDocument/2006/relationships/slide" Target="/ppt/slides/slide4.xml" Id="R1d31a17ddd2f4cdc" /><Relationship Type="http://schemas.openxmlformats.org/officeDocument/2006/relationships/slide" Target="/ppt/slides/slide5.xml" Id="Rb6729f18b920459d" /><Relationship Type="http://schemas.openxmlformats.org/officeDocument/2006/relationships/slide" Target="/ppt/slides/slide6.xml" Id="Rfcbf9b0f5d664928" /><Relationship Type="http://schemas.openxmlformats.org/officeDocument/2006/relationships/slide" Target="/ppt/slides/slide7.xml" Id="R75ae97b81907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41e4f4067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ecf99463144e5" /><Relationship Type="http://schemas.openxmlformats.org/officeDocument/2006/relationships/theme" Target="/ppt/slideMasters/theme/theme1.xml" Id="Rf6d6618d6646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3ecf994631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e63f13acc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1c2ee98a6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f3973e6c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e34f3f55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9621df4a9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9a9add22a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d6a1ac38b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ELSA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9 226 219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14 269 969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TOM REINERT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Agnesåsen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3292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ELSA AS</a:t>
            </a:r>
          </a:p>
        </p:txBody>
      </p:sp>
    </p:spTree>
  </p:cSld>
  <p:clrMapOvr>
    <a:masterClrMapping xmlns:a="http://schemas.openxmlformats.org/drawingml/2006/main"/>
  </p:clrMapOvr>
</p:sld>
</file>