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61396635a843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aaa132da084274"/>
  </p:sldMasterIdLst>
  <p:sldIdLst>
    <p:sldId xmlns:r="http://schemas.openxmlformats.org/officeDocument/2006/relationships" id="256" r:id="Ree4c47e4508e492e"/>
    <p:sldId xmlns:r="http://schemas.openxmlformats.org/officeDocument/2006/relationships" id="257" r:id="Rf4a8bcaf717e4220"/>
    <p:sldId xmlns:r="http://schemas.openxmlformats.org/officeDocument/2006/relationships" id="258" r:id="Rde69eb3908f54fa1"/>
    <p:sldId xmlns:r="http://schemas.openxmlformats.org/officeDocument/2006/relationships" id="259" r:id="Rfbdb66f69a1d4be3"/>
    <p:sldId xmlns:r="http://schemas.openxmlformats.org/officeDocument/2006/relationships" id="260" r:id="R5e04de05867f44dc"/>
    <p:sldId xmlns:r="http://schemas.openxmlformats.org/officeDocument/2006/relationships" id="261" r:id="R65a7ddc122d64100"/>
    <p:sldId xmlns:r="http://schemas.openxmlformats.org/officeDocument/2006/relationships" id="262" r:id="R23c22a73639d45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aaa132da084274" /><Relationship Type="http://schemas.openxmlformats.org/officeDocument/2006/relationships/slide" Target="/ppt/slides/slide1.xml" Id="Ree4c47e4508e492e" /><Relationship Type="http://schemas.openxmlformats.org/officeDocument/2006/relationships/slide" Target="/ppt/slides/slide2.xml" Id="Rf4a8bcaf717e4220" /><Relationship Type="http://schemas.openxmlformats.org/officeDocument/2006/relationships/slide" Target="/ppt/slides/slide3.xml" Id="Rde69eb3908f54fa1" /><Relationship Type="http://schemas.openxmlformats.org/officeDocument/2006/relationships/slide" Target="/ppt/slides/slide4.xml" Id="Rfbdb66f69a1d4be3" /><Relationship Type="http://schemas.openxmlformats.org/officeDocument/2006/relationships/slide" Target="/ppt/slides/slide5.xml" Id="R5e04de05867f44dc" /><Relationship Type="http://schemas.openxmlformats.org/officeDocument/2006/relationships/slide" Target="/ppt/slides/slide6.xml" Id="R65a7ddc122d64100" /><Relationship Type="http://schemas.openxmlformats.org/officeDocument/2006/relationships/slide" Target="/ppt/slides/slide7.xml" Id="R23c22a73639d45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6b2bf605fb43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849e0698e4d4a" /><Relationship Type="http://schemas.openxmlformats.org/officeDocument/2006/relationships/theme" Target="/ppt/slideMasters/theme/theme1.xml" Id="Rf61c71609a0447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4849e0698e4d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9921273cf4e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2d271d7a249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2b34a44ec4c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b87c342f34e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78c270aad41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5967cb0d940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9887179754a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KVAVIKSTRANDA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KVAVIKSTRANDA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KVAVIKSTRANDA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KVAVIKSTRANDA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KVAVIKSTRANDA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KVAVIKSTRANDA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−138 886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1 235 887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57 398 341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57 968 315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KVAVIKSTRANDA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ROSFJORD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KVAVIKSTRANDA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Farsundsveien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trr@rosfjordgruppen.no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889 246 472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KVAVIKSTRANDA AS</a:t>
            </a:r>
          </a:p>
        </p:txBody>
      </p:sp>
    </p:spTree>
  </p:cSld>
  <p:clrMapOvr>
    <a:masterClrMapping xmlns:a="http://schemas.openxmlformats.org/drawingml/2006/main"/>
  </p:clrMapOvr>
</p:sld>
</file>