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24c416bc3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c8aa37e6342b4"/>
  </p:sldMasterIdLst>
  <p:sldIdLst>
    <p:sldId xmlns:r="http://schemas.openxmlformats.org/officeDocument/2006/relationships" id="256" r:id="R9a41eb9216464f31"/>
    <p:sldId xmlns:r="http://schemas.openxmlformats.org/officeDocument/2006/relationships" id="257" r:id="R81cef0e51ad64a74"/>
    <p:sldId xmlns:r="http://schemas.openxmlformats.org/officeDocument/2006/relationships" id="258" r:id="R0513a5ad951b4077"/>
    <p:sldId xmlns:r="http://schemas.openxmlformats.org/officeDocument/2006/relationships" id="259" r:id="R315b9921cedf4551"/>
    <p:sldId xmlns:r="http://schemas.openxmlformats.org/officeDocument/2006/relationships" id="260" r:id="R9e83e6a1f0374699"/>
    <p:sldId xmlns:r="http://schemas.openxmlformats.org/officeDocument/2006/relationships" id="261" r:id="R0e70644b74674948"/>
    <p:sldId xmlns:r="http://schemas.openxmlformats.org/officeDocument/2006/relationships" id="262" r:id="R88a9970a2e3c48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c8aa37e6342b4" /><Relationship Type="http://schemas.openxmlformats.org/officeDocument/2006/relationships/slide" Target="/ppt/slides/slide1.xml" Id="R9a41eb9216464f31" /><Relationship Type="http://schemas.openxmlformats.org/officeDocument/2006/relationships/slide" Target="/ppt/slides/slide2.xml" Id="R81cef0e51ad64a74" /><Relationship Type="http://schemas.openxmlformats.org/officeDocument/2006/relationships/slide" Target="/ppt/slides/slide3.xml" Id="R0513a5ad951b4077" /><Relationship Type="http://schemas.openxmlformats.org/officeDocument/2006/relationships/slide" Target="/ppt/slides/slide4.xml" Id="R315b9921cedf4551" /><Relationship Type="http://schemas.openxmlformats.org/officeDocument/2006/relationships/slide" Target="/ppt/slides/slide5.xml" Id="R9e83e6a1f0374699" /><Relationship Type="http://schemas.openxmlformats.org/officeDocument/2006/relationships/slide" Target="/ppt/slides/slide6.xml" Id="R0e70644b74674948" /><Relationship Type="http://schemas.openxmlformats.org/officeDocument/2006/relationships/slide" Target="/ppt/slides/slide7.xml" Id="R88a9970a2e3c48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3a12a8cf8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f6b8ef9054dc9" /><Relationship Type="http://schemas.openxmlformats.org/officeDocument/2006/relationships/theme" Target="/ppt/slideMasters/theme/theme1.xml" Id="R77b67e401bc0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ff6b8ef905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a6ae29d3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e8bbb995a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e73dc4d894e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74ed7830f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b54c10185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947f61a184c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e14db7064e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17 773 466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JARL FORSBERG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ALEXANDER FORSBERG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forsberg@hfe.no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