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16d53f6fa9e45b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d1761ec26f4ff7"/>
  </p:sldMasterIdLst>
  <p:sldIdLst>
    <p:sldId xmlns:r="http://schemas.openxmlformats.org/officeDocument/2006/relationships" id="256" r:id="R2ddaf4890d104541"/>
    <p:sldId xmlns:r="http://schemas.openxmlformats.org/officeDocument/2006/relationships" id="257" r:id="R88ee9a19ac914b98"/>
    <p:sldId xmlns:r="http://schemas.openxmlformats.org/officeDocument/2006/relationships" id="258" r:id="R97bb62295e774a4c"/>
    <p:sldId xmlns:r="http://schemas.openxmlformats.org/officeDocument/2006/relationships" id="259" r:id="R858402a962dc4b00"/>
    <p:sldId xmlns:r="http://schemas.openxmlformats.org/officeDocument/2006/relationships" id="260" r:id="Rf31e73c698b34b8b"/>
    <p:sldId xmlns:r="http://schemas.openxmlformats.org/officeDocument/2006/relationships" id="261" r:id="R349d434758f34247"/>
    <p:sldId xmlns:r="http://schemas.openxmlformats.org/officeDocument/2006/relationships" id="262" r:id="Recff7f03401149c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d1761ec26f4ff7" /><Relationship Type="http://schemas.openxmlformats.org/officeDocument/2006/relationships/slide" Target="/ppt/slides/slide1.xml" Id="R2ddaf4890d104541" /><Relationship Type="http://schemas.openxmlformats.org/officeDocument/2006/relationships/slide" Target="/ppt/slides/slide2.xml" Id="R88ee9a19ac914b98" /><Relationship Type="http://schemas.openxmlformats.org/officeDocument/2006/relationships/slide" Target="/ppt/slides/slide3.xml" Id="R97bb62295e774a4c" /><Relationship Type="http://schemas.openxmlformats.org/officeDocument/2006/relationships/slide" Target="/ppt/slides/slide4.xml" Id="R858402a962dc4b00" /><Relationship Type="http://schemas.openxmlformats.org/officeDocument/2006/relationships/slide" Target="/ppt/slides/slide5.xml" Id="Rf31e73c698b34b8b" /><Relationship Type="http://schemas.openxmlformats.org/officeDocument/2006/relationships/slide" Target="/ppt/slides/slide6.xml" Id="R349d434758f34247" /><Relationship Type="http://schemas.openxmlformats.org/officeDocument/2006/relationships/slide" Target="/ppt/slides/slide7.xml" Id="Recff7f03401149c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2d51ec99c6418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6bd714e37341dc" /><Relationship Type="http://schemas.openxmlformats.org/officeDocument/2006/relationships/theme" Target="/ppt/slideMasters/theme/theme1.xml" Id="R2226028edc6b431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26bd714e37341d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37e89195b842a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4dc67acd6d479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db14969cef4e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fcfec259fa4c0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fcebb674a643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af3f648088412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152a897ccc48c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BRAS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BRAS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7 167 614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93 005 801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145 920 853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SKAUGEN BRYNJULF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B Skaugen AS, Parkveien 57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24 11 63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889 243 732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BRAS HOLDING AS</a:t>
            </a:r>
          </a:p>
        </p:txBody>
      </p:sp>
    </p:spTree>
  </p:cSld>
  <p:clrMapOvr>
    <a:masterClrMapping xmlns:a="http://schemas.openxmlformats.org/drawingml/2006/main"/>
  </p:clrMapOvr>
</p:sld>
</file>