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e29aa16134d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200ca8a14492b"/>
  </p:sldMasterIdLst>
  <p:sldIdLst>
    <p:sldId xmlns:r="http://schemas.openxmlformats.org/officeDocument/2006/relationships" id="256" r:id="Re32d5a9ee9304e19"/>
    <p:sldId xmlns:r="http://schemas.openxmlformats.org/officeDocument/2006/relationships" id="257" r:id="R168a52642d434d19"/>
    <p:sldId xmlns:r="http://schemas.openxmlformats.org/officeDocument/2006/relationships" id="258" r:id="Rbd73640e3e964212"/>
    <p:sldId xmlns:r="http://schemas.openxmlformats.org/officeDocument/2006/relationships" id="259" r:id="R0591f682f32f4bf1"/>
    <p:sldId xmlns:r="http://schemas.openxmlformats.org/officeDocument/2006/relationships" id="260" r:id="R0360028ce80244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200ca8a14492b" /><Relationship Type="http://schemas.openxmlformats.org/officeDocument/2006/relationships/slide" Target="/ppt/slides/slide1.xml" Id="Re32d5a9ee9304e19" /><Relationship Type="http://schemas.openxmlformats.org/officeDocument/2006/relationships/slide" Target="/ppt/slides/slide2.xml" Id="R168a52642d434d19" /><Relationship Type="http://schemas.openxmlformats.org/officeDocument/2006/relationships/slide" Target="/ppt/slides/slide3.xml" Id="Rbd73640e3e964212" /><Relationship Type="http://schemas.openxmlformats.org/officeDocument/2006/relationships/slide" Target="/ppt/slides/slide4.xml" Id="R0591f682f32f4bf1" /><Relationship Type="http://schemas.openxmlformats.org/officeDocument/2006/relationships/slide" Target="/ppt/slides/slide5.xml" Id="R0360028ce80244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1d6718f35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077d13a2b4fe2" /><Relationship Type="http://schemas.openxmlformats.org/officeDocument/2006/relationships/theme" Target="/ppt/slideMasters/theme/theme1.xml" Id="R7309ab7f7295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077d13a2b4f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00585ca7745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04412091a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08131dc5d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fa75bf4d6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191867ad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889 239 832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