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8390fe4f9f47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9f161aeebf41ad"/>
  </p:sldMasterIdLst>
  <p:sldIdLst>
    <p:sldId xmlns:r="http://schemas.openxmlformats.org/officeDocument/2006/relationships" id="256" r:id="Rd3e09d6a7b494431"/>
    <p:sldId xmlns:r="http://schemas.openxmlformats.org/officeDocument/2006/relationships" id="257" r:id="R48d84d940aed4d7b"/>
    <p:sldId xmlns:r="http://schemas.openxmlformats.org/officeDocument/2006/relationships" id="258" r:id="Rf529ff2fb71d41e2"/>
    <p:sldId xmlns:r="http://schemas.openxmlformats.org/officeDocument/2006/relationships" id="259" r:id="Rb6c5909690734679"/>
    <p:sldId xmlns:r="http://schemas.openxmlformats.org/officeDocument/2006/relationships" id="260" r:id="R3e3315e558e04bf5"/>
    <p:sldId xmlns:r="http://schemas.openxmlformats.org/officeDocument/2006/relationships" id="261" r:id="R0984c002a4fe4704"/>
    <p:sldId xmlns:r="http://schemas.openxmlformats.org/officeDocument/2006/relationships" id="262" r:id="Rcea595feda464f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9f161aeebf41ad" /><Relationship Type="http://schemas.openxmlformats.org/officeDocument/2006/relationships/slide" Target="/ppt/slides/slide1.xml" Id="Rd3e09d6a7b494431" /><Relationship Type="http://schemas.openxmlformats.org/officeDocument/2006/relationships/slide" Target="/ppt/slides/slide2.xml" Id="R48d84d940aed4d7b" /><Relationship Type="http://schemas.openxmlformats.org/officeDocument/2006/relationships/slide" Target="/ppt/slides/slide3.xml" Id="Rf529ff2fb71d41e2" /><Relationship Type="http://schemas.openxmlformats.org/officeDocument/2006/relationships/slide" Target="/ppt/slides/slide4.xml" Id="Rb6c5909690734679" /><Relationship Type="http://schemas.openxmlformats.org/officeDocument/2006/relationships/slide" Target="/ppt/slides/slide5.xml" Id="R3e3315e558e04bf5" /><Relationship Type="http://schemas.openxmlformats.org/officeDocument/2006/relationships/slide" Target="/ppt/slides/slide6.xml" Id="R0984c002a4fe4704" /><Relationship Type="http://schemas.openxmlformats.org/officeDocument/2006/relationships/slide" Target="/ppt/slides/slide7.xml" Id="Rcea595feda464f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faccc541a041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b25c8e82943d8" /><Relationship Type="http://schemas.openxmlformats.org/officeDocument/2006/relationships/theme" Target="/ppt/slideMasters/theme/theme1.xml" Id="Rc6a7f9b3a9ff49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bb25c8e82943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f776676dd4f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e26669e224a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18c8109244d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a210d297e48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a1c2f3fba4e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d5c7f923949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c62f2c5ca46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1708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1708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1708 HOLDING AS ble etablert [år] og holder til i Gol.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1708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1708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1708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361 729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122 464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191 699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5 528 106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8 747 638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1708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ENGLAND HJALMAR LINDH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1708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Heradvegen 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3550 Gol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889 237 112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1708 HOLDING AS</a:t>
            </a:r>
          </a:p>
        </p:txBody>
      </p:sp>
    </p:spTree>
  </p:cSld>
  <p:clrMapOvr>
    <a:masterClrMapping xmlns:a="http://schemas.openxmlformats.org/drawingml/2006/main"/>
  </p:clrMapOvr>
</p:sld>
</file>