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d8c0083812c4da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215badc5c2640ee"/>
  </p:sldMasterIdLst>
  <p:sldIdLst>
    <p:sldId xmlns:r="http://schemas.openxmlformats.org/officeDocument/2006/relationships" id="256" r:id="Ra80b8a90db464fe5"/>
    <p:sldId xmlns:r="http://schemas.openxmlformats.org/officeDocument/2006/relationships" id="257" r:id="R07dd2acf7c314780"/>
    <p:sldId xmlns:r="http://schemas.openxmlformats.org/officeDocument/2006/relationships" id="258" r:id="R22e95ae64c2f4ef3"/>
    <p:sldId xmlns:r="http://schemas.openxmlformats.org/officeDocument/2006/relationships" id="259" r:id="R6b9c4c121ea24419"/>
    <p:sldId xmlns:r="http://schemas.openxmlformats.org/officeDocument/2006/relationships" id="260" r:id="R657c1fcd0d4544cf"/>
    <p:sldId xmlns:r="http://schemas.openxmlformats.org/officeDocument/2006/relationships" id="261" r:id="Rddc5bc5d29ce47af"/>
    <p:sldId xmlns:r="http://schemas.openxmlformats.org/officeDocument/2006/relationships" id="262" r:id="R636e2c4fb7eb407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215badc5c2640ee" /><Relationship Type="http://schemas.openxmlformats.org/officeDocument/2006/relationships/slide" Target="/ppt/slides/slide1.xml" Id="Ra80b8a90db464fe5" /><Relationship Type="http://schemas.openxmlformats.org/officeDocument/2006/relationships/slide" Target="/ppt/slides/slide2.xml" Id="R07dd2acf7c314780" /><Relationship Type="http://schemas.openxmlformats.org/officeDocument/2006/relationships/slide" Target="/ppt/slides/slide3.xml" Id="R22e95ae64c2f4ef3" /><Relationship Type="http://schemas.openxmlformats.org/officeDocument/2006/relationships/slide" Target="/ppt/slides/slide4.xml" Id="R6b9c4c121ea24419" /><Relationship Type="http://schemas.openxmlformats.org/officeDocument/2006/relationships/slide" Target="/ppt/slides/slide5.xml" Id="R657c1fcd0d4544cf" /><Relationship Type="http://schemas.openxmlformats.org/officeDocument/2006/relationships/slide" Target="/ppt/slides/slide6.xml" Id="Rddc5bc5d29ce47af" /><Relationship Type="http://schemas.openxmlformats.org/officeDocument/2006/relationships/slide" Target="/ppt/slides/slide7.xml" Id="R636e2c4fb7eb407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4fb39ca9afb46a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f29f65a6f54dbb" /><Relationship Type="http://schemas.openxmlformats.org/officeDocument/2006/relationships/theme" Target="/ppt/slideMasters/theme/theme1.xml" Id="R1197c0570370408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7f29f65a6f54db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1c7bd7a9b64bf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f7e1136c3e464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6f10138033426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f132418bdf4a7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4f4f3af99d4c4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0853c62f9c42e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cdcfdfd6904a9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SKINNBODEN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SKINNBODEN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SKINNBODEN HOLDING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SKINNBODEN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SKINNBODEN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SKINNBODEN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−305 264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−335 848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−543 542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1 058 857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6 984 676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SKINNBODEN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SØRGULEN TERJE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SKINNBODEN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Allégaten 23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5007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889 236 582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SKINNBODEN HOLDING AS</a:t>
            </a:r>
          </a:p>
        </p:txBody>
      </p:sp>
    </p:spTree>
  </p:cSld>
  <p:clrMapOvr>
    <a:masterClrMapping xmlns:a="http://schemas.openxmlformats.org/drawingml/2006/main"/>
  </p:clrMapOvr>
</p:sld>
</file>