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b6f12d570141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781faee17645e2"/>
  </p:sldMasterIdLst>
  <p:sldIdLst>
    <p:sldId xmlns:r="http://schemas.openxmlformats.org/officeDocument/2006/relationships" id="256" r:id="R20f92cb51af84253"/>
    <p:sldId xmlns:r="http://schemas.openxmlformats.org/officeDocument/2006/relationships" id="257" r:id="Rb4f69ce177bb43da"/>
    <p:sldId xmlns:r="http://schemas.openxmlformats.org/officeDocument/2006/relationships" id="258" r:id="R27b3a6cf208d4b60"/>
    <p:sldId xmlns:r="http://schemas.openxmlformats.org/officeDocument/2006/relationships" id="259" r:id="Rf1c855baf8ea4d87"/>
    <p:sldId xmlns:r="http://schemas.openxmlformats.org/officeDocument/2006/relationships" id="260" r:id="Ra523cf2f316c4ec6"/>
    <p:sldId xmlns:r="http://schemas.openxmlformats.org/officeDocument/2006/relationships" id="261" r:id="R235ce1d3ebf5482b"/>
    <p:sldId xmlns:r="http://schemas.openxmlformats.org/officeDocument/2006/relationships" id="262" r:id="R0285e4717f214a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781faee17645e2" /><Relationship Type="http://schemas.openxmlformats.org/officeDocument/2006/relationships/slide" Target="/ppt/slides/slide1.xml" Id="R20f92cb51af84253" /><Relationship Type="http://schemas.openxmlformats.org/officeDocument/2006/relationships/slide" Target="/ppt/slides/slide2.xml" Id="Rb4f69ce177bb43da" /><Relationship Type="http://schemas.openxmlformats.org/officeDocument/2006/relationships/slide" Target="/ppt/slides/slide3.xml" Id="R27b3a6cf208d4b60" /><Relationship Type="http://schemas.openxmlformats.org/officeDocument/2006/relationships/slide" Target="/ppt/slides/slide4.xml" Id="Rf1c855baf8ea4d87" /><Relationship Type="http://schemas.openxmlformats.org/officeDocument/2006/relationships/slide" Target="/ppt/slides/slide5.xml" Id="Ra523cf2f316c4ec6" /><Relationship Type="http://schemas.openxmlformats.org/officeDocument/2006/relationships/slide" Target="/ppt/slides/slide6.xml" Id="R235ce1d3ebf5482b" /><Relationship Type="http://schemas.openxmlformats.org/officeDocument/2006/relationships/slide" Target="/ppt/slides/slide7.xml" Id="R0285e4717f214a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f8f39f1eb48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103b897f94fec" /><Relationship Type="http://schemas.openxmlformats.org/officeDocument/2006/relationships/theme" Target="/ppt/slideMasters/theme/theme1.xml" Id="Rd3514d34227a47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d103b897f94f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55bb64dcf42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21b5b4d2c43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300184a5640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fa484784647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c4fede23f4f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b5dadb12a4d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0903351a54c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KIC INVEST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14 041 899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14 056 051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CLAUSSEN KJELL IVAR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CLAUSSEN KJELL JØRGEN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CLAUSSEN ROLF-IVAR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Kjell Jørgen Claussen, General Fleischers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889 235 772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