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89a7fa32b41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ba7526e6f4d8e"/>
  </p:sldMasterIdLst>
  <p:sldIdLst>
    <p:sldId xmlns:r="http://schemas.openxmlformats.org/officeDocument/2006/relationships" id="256" r:id="Rdb5e86f2ed034c5e"/>
    <p:sldId xmlns:r="http://schemas.openxmlformats.org/officeDocument/2006/relationships" id="257" r:id="Re43f6a73a91c4e23"/>
    <p:sldId xmlns:r="http://schemas.openxmlformats.org/officeDocument/2006/relationships" id="258" r:id="R260471b698f6454f"/>
    <p:sldId xmlns:r="http://schemas.openxmlformats.org/officeDocument/2006/relationships" id="259" r:id="Rc8ace7d366be4458"/>
    <p:sldId xmlns:r="http://schemas.openxmlformats.org/officeDocument/2006/relationships" id="260" r:id="R5047d340b5b541a4"/>
    <p:sldId xmlns:r="http://schemas.openxmlformats.org/officeDocument/2006/relationships" id="261" r:id="R45dd2e22ac2a4bba"/>
    <p:sldId xmlns:r="http://schemas.openxmlformats.org/officeDocument/2006/relationships" id="262" r:id="R05d268d9d857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ba7526e6f4d8e" /><Relationship Type="http://schemas.openxmlformats.org/officeDocument/2006/relationships/slide" Target="/ppt/slides/slide1.xml" Id="Rdb5e86f2ed034c5e" /><Relationship Type="http://schemas.openxmlformats.org/officeDocument/2006/relationships/slide" Target="/ppt/slides/slide2.xml" Id="Re43f6a73a91c4e23" /><Relationship Type="http://schemas.openxmlformats.org/officeDocument/2006/relationships/slide" Target="/ppt/slides/slide3.xml" Id="R260471b698f6454f" /><Relationship Type="http://schemas.openxmlformats.org/officeDocument/2006/relationships/slide" Target="/ppt/slides/slide4.xml" Id="Rc8ace7d366be4458" /><Relationship Type="http://schemas.openxmlformats.org/officeDocument/2006/relationships/slide" Target="/ppt/slides/slide5.xml" Id="R5047d340b5b541a4" /><Relationship Type="http://schemas.openxmlformats.org/officeDocument/2006/relationships/slide" Target="/ppt/slides/slide6.xml" Id="R45dd2e22ac2a4bba" /><Relationship Type="http://schemas.openxmlformats.org/officeDocument/2006/relationships/slide" Target="/ppt/slides/slide7.xml" Id="R05d268d9d857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c6bea35a1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dd59c5704487" /><Relationship Type="http://schemas.openxmlformats.org/officeDocument/2006/relationships/theme" Target="/ppt/slideMasters/theme/theme1.xml" Id="R4ead41bf6f5441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4dd59c570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cb813857a47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d41bb63a48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e2b9b5c76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2999359c943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876ebfe2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96c1ed338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f04d5567c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INGEFO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4 270 538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 INGULF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INGEFO AS</a:t>
            </a:r>
          </a:p>
        </p:txBody>
      </p:sp>
    </p:spTree>
  </p:cSld>
  <p:clrMapOvr>
    <a:masterClrMapping xmlns:a="http://schemas.openxmlformats.org/drawingml/2006/main"/>
  </p:clrMapOvr>
</p:sld>
</file>