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920250c35749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efb9d5a0dd4dab"/>
  </p:sldMasterIdLst>
  <p:sldIdLst>
    <p:sldId xmlns:r="http://schemas.openxmlformats.org/officeDocument/2006/relationships" id="256" r:id="R9524e50720e34663"/>
    <p:sldId xmlns:r="http://schemas.openxmlformats.org/officeDocument/2006/relationships" id="257" r:id="R34bec314bb394ef6"/>
    <p:sldId xmlns:r="http://schemas.openxmlformats.org/officeDocument/2006/relationships" id="258" r:id="R39b879f1e11d4589"/>
    <p:sldId xmlns:r="http://schemas.openxmlformats.org/officeDocument/2006/relationships" id="259" r:id="R0aa11c7cac3646c5"/>
    <p:sldId xmlns:r="http://schemas.openxmlformats.org/officeDocument/2006/relationships" id="260" r:id="Rfaa9d6a1f88d401b"/>
    <p:sldId xmlns:r="http://schemas.openxmlformats.org/officeDocument/2006/relationships" id="261" r:id="R9262a75431604aa9"/>
    <p:sldId xmlns:r="http://schemas.openxmlformats.org/officeDocument/2006/relationships" id="262" r:id="R489a2a0c9ba341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fb9d5a0dd4dab" /><Relationship Type="http://schemas.openxmlformats.org/officeDocument/2006/relationships/slide" Target="/ppt/slides/slide1.xml" Id="R9524e50720e34663" /><Relationship Type="http://schemas.openxmlformats.org/officeDocument/2006/relationships/slide" Target="/ppt/slides/slide2.xml" Id="R34bec314bb394ef6" /><Relationship Type="http://schemas.openxmlformats.org/officeDocument/2006/relationships/slide" Target="/ppt/slides/slide3.xml" Id="R39b879f1e11d4589" /><Relationship Type="http://schemas.openxmlformats.org/officeDocument/2006/relationships/slide" Target="/ppt/slides/slide4.xml" Id="R0aa11c7cac3646c5" /><Relationship Type="http://schemas.openxmlformats.org/officeDocument/2006/relationships/slide" Target="/ppt/slides/slide5.xml" Id="Rfaa9d6a1f88d401b" /><Relationship Type="http://schemas.openxmlformats.org/officeDocument/2006/relationships/slide" Target="/ppt/slides/slide6.xml" Id="R9262a75431604aa9" /><Relationship Type="http://schemas.openxmlformats.org/officeDocument/2006/relationships/slide" Target="/ppt/slides/slide7.xml" Id="R489a2a0c9ba341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fef4860c2f4c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5486f05ef41a5" /><Relationship Type="http://schemas.openxmlformats.org/officeDocument/2006/relationships/theme" Target="/ppt/slideMasters/theme/theme1.xml" Id="R3567db3af1d443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05486f05ef41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cbc2705f7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93ca2e55d47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379b6b8b746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60cee17a34e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5f1f630744b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516db37bf42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ce45cbf90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LINJESTÅL &amp; MILJØ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LINJESTÅL &amp;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LINJESTÅL &amp; MILJØ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LINJESTÅL &amp;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LINJESTÅL &amp;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LINJESTÅL &amp;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424 465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424 465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LINJESTÅL &amp;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SMK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TORGER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LINJESTÅL &amp;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889 234 482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LINJESTÅL &amp; MILJØ AS</a:t>
            </a:r>
          </a:p>
        </p:txBody>
      </p:sp>
    </p:spTree>
  </p:cSld>
  <p:clrMapOvr>
    <a:masterClrMapping xmlns:a="http://schemas.openxmlformats.org/drawingml/2006/main"/>
  </p:clrMapOvr>
</p:sld>
</file>