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516ec01a2d4c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fa0fc7af364810"/>
  </p:sldMasterIdLst>
  <p:sldIdLst>
    <p:sldId xmlns:r="http://schemas.openxmlformats.org/officeDocument/2006/relationships" id="256" r:id="R8c31d489722440a7"/>
    <p:sldId xmlns:r="http://schemas.openxmlformats.org/officeDocument/2006/relationships" id="257" r:id="Rbfa3e9ed4d1e41bf"/>
    <p:sldId xmlns:r="http://schemas.openxmlformats.org/officeDocument/2006/relationships" id="258" r:id="R4a68a0294a1b4cd5"/>
    <p:sldId xmlns:r="http://schemas.openxmlformats.org/officeDocument/2006/relationships" id="259" r:id="Ra1640833f1734cc9"/>
    <p:sldId xmlns:r="http://schemas.openxmlformats.org/officeDocument/2006/relationships" id="260" r:id="R911403f1c69546c2"/>
    <p:sldId xmlns:r="http://schemas.openxmlformats.org/officeDocument/2006/relationships" id="261" r:id="R824d45f2068c48a1"/>
    <p:sldId xmlns:r="http://schemas.openxmlformats.org/officeDocument/2006/relationships" id="262" r:id="R495d8a5f13db49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fa0fc7af364810" /><Relationship Type="http://schemas.openxmlformats.org/officeDocument/2006/relationships/slide" Target="/ppt/slides/slide1.xml" Id="R8c31d489722440a7" /><Relationship Type="http://schemas.openxmlformats.org/officeDocument/2006/relationships/slide" Target="/ppt/slides/slide2.xml" Id="Rbfa3e9ed4d1e41bf" /><Relationship Type="http://schemas.openxmlformats.org/officeDocument/2006/relationships/slide" Target="/ppt/slides/slide3.xml" Id="R4a68a0294a1b4cd5" /><Relationship Type="http://schemas.openxmlformats.org/officeDocument/2006/relationships/slide" Target="/ppt/slides/slide4.xml" Id="Ra1640833f1734cc9" /><Relationship Type="http://schemas.openxmlformats.org/officeDocument/2006/relationships/slide" Target="/ppt/slides/slide5.xml" Id="R911403f1c69546c2" /><Relationship Type="http://schemas.openxmlformats.org/officeDocument/2006/relationships/slide" Target="/ppt/slides/slide6.xml" Id="R824d45f2068c48a1" /><Relationship Type="http://schemas.openxmlformats.org/officeDocument/2006/relationships/slide" Target="/ppt/slides/slide7.xml" Id="R495d8a5f13db49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7dd5a67e0447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a8aadc9a140a0" /><Relationship Type="http://schemas.openxmlformats.org/officeDocument/2006/relationships/theme" Target="/ppt/slideMasters/theme/theme1.xml" Id="Ref2b3034a14841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0a8aadc9a140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54937b6a540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80f51c0f447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38b1d754a41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3a639f2884c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cba72073444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f7b053f4f48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5558e6a6846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ILU AS ble etablert [år] og holder til i Eidsnes.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237 483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10 711 133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10 717 490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URKE IVAR LEON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Eidsbakken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6037 Eidsnes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95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889 234 032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ILU AS</a:t>
            </a:r>
          </a:p>
        </p:txBody>
      </p:sp>
    </p:spTree>
  </p:cSld>
  <p:clrMapOvr>
    <a:masterClrMapping xmlns:a="http://schemas.openxmlformats.org/drawingml/2006/main"/>
  </p:clrMapOvr>
</p:sld>
</file>